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6"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38BF63-37DB-4511-A70F-CD252C89D92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8BF63-37DB-4511-A70F-CD252C89D92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8BF63-37DB-4511-A70F-CD252C89D92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38BF63-37DB-4511-A70F-CD252C89D92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38BF63-37DB-4511-A70F-CD252C89D925}" type="datetimeFigureOut">
              <a:rPr lang="en-US" smtClean="0"/>
              <a:t>4/21/2018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38BF63-37DB-4511-A70F-CD252C89D925}"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38BF63-37DB-4511-A70F-CD252C89D925}" type="datetimeFigureOut">
              <a:rPr lang="en-US" smtClean="0"/>
              <a:t>4/21/2018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38BF63-37DB-4511-A70F-CD252C89D925}" type="datetimeFigureOut">
              <a:rPr lang="en-US" smtClean="0"/>
              <a:t>4/21/2018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38BF63-37DB-4511-A70F-CD252C89D925}" type="datetimeFigureOut">
              <a:rPr lang="en-US" smtClean="0"/>
              <a:t>4/21/2018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8BF63-37DB-4511-A70F-CD252C89D925}"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38BF63-37DB-4511-A70F-CD252C89D925}" type="datetimeFigureOut">
              <a:rPr lang="en-US" smtClean="0"/>
              <a:t>4/21/2018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A63B3F-86D6-47A5-8980-990590C718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8BF63-37DB-4511-A70F-CD252C89D925}" type="datetimeFigureOut">
              <a:rPr lang="en-US" smtClean="0"/>
              <a:t>4/21/2018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63B3F-86D6-47A5-8980-990590C718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Environmental_effects" TargetMode="External"/><Relationship Id="rId2" Type="http://schemas.openxmlformats.org/officeDocument/2006/relationships/hyperlink" Target="https://en.wikipedia.org/wiki/Environmental_managemen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POLYMER PROCESSING MANAGEMENT</a:t>
            </a:r>
            <a:endParaRPr lang="en-US" dirty="0"/>
          </a:p>
        </p:txBody>
      </p:sp>
      <p:sp>
        <p:nvSpPr>
          <p:cNvPr id="5" name="Subtitle 4"/>
          <p:cNvSpPr>
            <a:spLocks noGrp="1"/>
          </p:cNvSpPr>
          <p:nvPr>
            <p:ph type="subTitle" idx="1"/>
          </p:nvPr>
        </p:nvSpPr>
        <p:spPr/>
        <p:txBody>
          <a:bodyPr/>
          <a:lstStyle/>
          <a:p>
            <a:r>
              <a:rPr lang="en-US" b="1" dirty="0" smtClean="0">
                <a:solidFill>
                  <a:srgbClr val="FF0000"/>
                </a:solidFill>
              </a:rPr>
              <a:t>UNIT-5</a:t>
            </a:r>
          </a:p>
          <a:p>
            <a:r>
              <a:rPr lang="en-US" b="1" dirty="0" smtClean="0">
                <a:solidFill>
                  <a:srgbClr val="FF0000"/>
                </a:solidFill>
              </a:rPr>
              <a:t>QUALITY MANAGEMENT SYSTEMS</a:t>
            </a:r>
            <a:endParaRPr lang="en-US"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Image result for QUALITY POLICY"/>
          <p:cNvPicPr>
            <a:picLocks noChangeAspect="1" noChangeArrowheads="1"/>
          </p:cNvPicPr>
          <p:nvPr/>
        </p:nvPicPr>
        <p:blipFill>
          <a:blip r:embed="rId2"/>
          <a:srcRect/>
          <a:stretch>
            <a:fillRect/>
          </a:stretch>
        </p:blipFill>
        <p:spPr bwMode="auto">
          <a:xfrm>
            <a:off x="762000" y="304800"/>
            <a:ext cx="7391400" cy="6248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Image result for TQM ppt"/>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Image result for TQM ppt"/>
          <p:cNvPicPr>
            <a:picLocks noChangeAspect="1" noChangeArrowheads="1"/>
          </p:cNvPicPr>
          <p:nvPr/>
        </p:nvPicPr>
        <p:blipFill>
          <a:blip r:embed="rId2"/>
          <a:srcRect/>
          <a:stretch>
            <a:fillRect/>
          </a:stretch>
        </p:blipFill>
        <p:spPr bwMode="auto">
          <a:xfrm>
            <a:off x="533400" y="381000"/>
            <a:ext cx="8153400" cy="6096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Image result for 7 CLASSIC TOOLS OF TQM"/>
          <p:cNvPicPr>
            <a:picLocks noChangeAspect="1" noChangeArrowheads="1"/>
          </p:cNvPicPr>
          <p:nvPr/>
        </p:nvPicPr>
        <p:blipFill>
          <a:blip r:embed="rId2"/>
          <a:srcRect/>
          <a:stretch>
            <a:fillRect/>
          </a:stretch>
        </p:blipFill>
        <p:spPr bwMode="auto">
          <a:xfrm>
            <a:off x="228600" y="228600"/>
            <a:ext cx="8686800" cy="64008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descr="data:image/png;base64,iVBORw0KGgoAAAANSUhEUgAAAQMAAADCCAMAAAB6zFdcAAABzlBMVEX////+uAr4hjD//v8AAAD5hSz/+ej4hi/oi0V6enqurq7y8vL8/PyZmZmCgoKnp6fwtofywET//+////f9uQD+99f2hy/3omH+tQDyvZXxhjX5gSL314H4tADnllr5k0nwuC///+n98OH3xk/woWX43MLwr37suYv01HTR0dHd3d26urrt7e1xcXGOjo71yFlmZmb81LLV1dVeXl7667X75KH3z2lXV1fDw8OpqalLS0s6OjooKChFRUU4ODgfHx8VFRXk28HqzIbp0Znpw6fm2tHXdS26ajGKZBhvUBf6tHPboyDztxrreybVfD5XOCvDlB2ZViiraTlgMhrKfkZ0Ry+GSSFQPx/ogze6m1VhRBPpv5uogiKriDpsVi2WdDKIeERpTDWVWTB0OR6hchgzHADImiTWrj+ZcwdfOCHAZSdUPTeLbjBXNiivjDj91K7alxm0d0tLIhGPZku/hhB1VQNGKx6/kTBOQSz/yI32qmX8uX/joGurWymQai+tfhMwHBtAFQB4WzCPYwV9cU5dUSyOZ0yRezTgkVbTqH4wJhaBUzLPimHOsJO8jGnip3rQr3+yflbXyrZAMg5+OBhcIQA1GRFjQQBpW0NbMglFxEMkAAAgAElEQVR4nO1djUMbx5UfybuV9psGdcFLbUhL0O2nN6s4WgkENHGEhDDm26qF7QtWudghcdPapgYTesnlzhS7pNe75vrf3pvZlbQCYVYEItLqIaTdmbfz8Zs3b97O251B0YtMcpSO0nQ0Sst0NAYfOMLBNB2LkkM/gDDRSpQeiOFr5CiJkfEXvpbEAp9Cvsh1SiymeCHwjTpYw5MpVo7HFfjQ8bislGVaiUVj8bIcU6CaMq59GVeJVuIyYQdWDEgMGHH9faDoqAwR5Rjmj+HLFFJ1wNHH5EJjECs//nbvReXbl9PffjvS9/hm37s36e1vK8Ox8tYIgDIQVbZuKlCN50sAiiLTw5XkCG7+wehWWVaiuLGV6KBMx7a//fYFcEDlZUVJJl/GADMFoIRTkKkLjUH0auXg6uW9F/FKXqkc/Hf+8eubg5V8eenywd7jV5eTVy9XDob3kvTVd/aSPVcfvxzoeZ38c098O3nwome2kjxIJuPwqSQV+vHei/L2yItkEj5XK8k/45jK1WRlGA4uuBwMjOwtzV7+y8uXSaV8I/l6b2+P7jugB4cPXr7ueV2p/Dm59+pg78bNvr3Ko+TeX8rRy1/sVfZe7B1UXiUPXiX/e6+ydHlv6caLm8qNpdn8yI1XB/nk68qr18kbwPYq+WqvvFepvFIuthwMXK5sD1fysXKy8s5fvj2o7C1FlUoP1Lxv78ODveSrF4+nKgc9N7e/qPTsJafo8uPk4z+/fvwqmQQY8tuv9w5eJCs9B8mbyq96tkEeQAjgqpevAYGD5NTzpcpzOM1fcDmIlhegAWVaLi8txfPlfDxPx8pLeXw4W156FL8Jv0t5GSKW8uVyNDq7NFWefYTD8rMKCVx6BB9FWVqAoHJ5dhaiy7MQDCdwOqVAJIwL9EWnAfIdi51fDqinS6hLXerSj4ouoUse+WdnlGotwSbiWx3zx3GcJ3Uk0x82q4tLhoaJQ+THwAG6jn84TQN8vCB8gqllAhBstI5pEIdzQIdS4HCYf+Q1hePi8njHfK08byD2hPiwlKUwCYj8pBES8C8L6VOUijiKMklmJHasZQJjOWRRJ2SikiQpahQFJM+ldP+IpbzKjEs4pzFyYpAs7TcmK6bC1PBkSk8KQA6icpIg6FCwCZadhOrrFCXhsjOYSadEiGVr1zR1oNFsA4PjehakI+JaZZsDXf/Ix0ClOI5Ks7glMAYpVkrXWVqSQ50kgOEo7bUu71UWpXGyDuCvU5MpJNUxcEi5JBf+VSgtI4AcG5Zl1DHwTnRVY1iAwrBEXDyJcf3qTozhFDEGOiMBVJwluLiCLKPXMWDGgVFFJuVhYEHvoTI4ZdFBPJvhESvhy3FTuKKISwTyeyYYTKpAPE/ZnGGA8Odw4DgFJTbHUMquYSABk4HGKC4L5SVdg+fwt+Fj4J+MTcKPDmWncFdKUZMU62FgUryYywEGDIW7BD8BUYABQ01APXwMQFZcANsirWtQjKGJcEjS0qE5JBdgEeA6BsozjmUVpbPH1qstDEi/0zx9YBheD0xhDCSKo4RJHwNMFtQlB0Xmx0Y5nVIFSuOg2B4GtRNK00CFMJRmUKIGvKkxDwOJ0rImFBliOYnSIXVkUy4wAa+PAeQG0RbKEaHz9AFoI5tyjDEQjfGJiQnA3YaseCwqImAgnqSIQmIwmWFZluOpcYYxoT+mPGCw+FMCpdbkwGLZDBTNxIqRiCkuHKuPjvkYpCbJyXgWmjiFJog0sZSgm6R60PUnrUkWMJBwI1OmAMHQF1TK0qGtdcKkYZkxcc09DNKSkAaosHrAV6lYbjSK0QXKhT5qAwQ447MY3Ov6gAwA/Ng44l1ETUK1ORA7o4aB6nELWLVrXjdMUbnRbLqGgXcyniYYkI6PMtToeC7nYaBlJyknm0W48ohKWRSHgXGp8dFcLogB0lmLnHlAT+YQLhgL+Ru4d2nkAhdyxCobUjsDBDAGfAADaAfXobKQP2BgQ6M3Y4AFNINwhzEmXCyQbk0f2N6Jj0EWznIW1qQq0dwq5UCpEWCgQ9eG6kkQJWE5AN2h+n3BgFpxgkqS8jHA6mkcyz1AZmM9ogGPoSJHR87kKDp5UA6JAZUFEpCPAdSSGcX6AdpGADGsYZDDXICQNkaKI2YpzcUizfgYuBQjQOf2MdCplEkJPDWqUxO8hwGMCgh0Ig9qZRwrjVEByzY1po9RdZ1oQfSYCMmQgoylQXYsgColAugqBo4FZcHmKM6kJB0X2GxtsrRLKaJ7xBoGyAEE4GMABio2nQI6ETQEVski4kaxVYUFMs2jXJo0h0hORgGDMZtofxtbQdSkLwcq7lWAItImsJaHfkJlAAN1Eku4j0HWJjmleA8DiCIaGWfDgWhxaILiDXI5B5o8C6PzpHgmGBwlGCKdk8Ycw+tAQVu16QRxnh3cypj1wjgeHeZgqSPJtEjZvxz/8G82oX6MxHmWWHjSqfO75evUzaRltcdvS+dTjo5Sm+B3b/y71KUudalLXerShSOeM/xZ8B/UVuFqE/IXwUJysoKhaZyqMQbDObymqT9EobhxhjUMQ+M4w5JY54wcDKclZ1Q00jabFkxbZEwhbaXbvOM5FXFjOTWVyomSygiWmevwDYOazmiikDWtlM0wtmS5dvsT3UbbsmMwrJAymawgmhZrmuljGY/xip0tYX0AZPAcxyN8eAq5FEyrXeHhEccbnOHlaBwLocEQF8iPgHQGetG59GlOYBhGvwBq80TiVUFkGPY8imrolsiIavgLVOnUlMF/mdNenBEsEVBwCQpae5eeFC2IkLQVWi1IJtMpEnFJTeKRc8+4FF7SYUFwhY4RLqdInnhAzjkkbblhOxro9o4Qr1nQXpLDn30peLcB7oUmLP2Weh5jGA/jgihpP4KBQTi3lsL2wbmAe7Z06RLSdA0/KXdWD94FiHfdNsF9Kxz1Eta3Q3K/1Qv8/JtZIK23SXqkGL2hqR3uUAhcQtd/Gop+BhD8PBwrpvcg5bfeD8X6PgbhIH41LL0DSb/zMhRrJaQc/Lw/cRL1J/qvvAcYXOs/mdejK9ehoG8PnZhwfyKSGHobSjE8EA37dP+7GIObIRhjA5dDYxA5kRIRgsEvocjhCDBAgEGYlPt9DEK/gPAusIfBgI6GxOBSCAygrRKnwODSyRgkID2CQe9wLOzbLgMeBifx4/gzxSDi94WwEGAMekNh0F/rC3RYDHw5OIktFpXPB4P+YJj/nfCaMxEIDi0H5JKaPoj5BNWMkRc28ZuZ3uuu5F1Wn3x9EDuBomcrB6RSpC804RKpVR4ryqbgNvRBpKYP6Hr74a/ZZ4txRVHK8D9fVshbwLFYXQ4uhegL54XBtWYMsGKP+AId6Sdf3x8DWqFpmc5/tri/uPbgwfKDtZX9xSlQcHKt0h3GoFkOEjO7uxF/kCtdAVE4EwxACEDyZz+Or+wv7+8/W3iw8ofleS+wjkEYnXguGPDcT37ZFJQo3b63Wi09qW5W1wub1VIkoDGvXIcbwXAYRIbehju9IAYg9Uo+Wt6ZfTS1PJ/Pz+6UiUqo9wWe4zuDwYeO86vDGPzp/kbxTvHzP20WC98Uv0401EEk8YED/CEx+JXjfHS1gQGNX11XPJMpr+BX3gdiQX1QgaRvyB3BQDuMQaRUTax/uVkofnVv9ZPPv5yLBDC48oGmhcSgH2Og1eVAjoFGKP/xs/lyWcmDUpxf2ynP4tf7a52BrmiOdiN6MeTAHxYTid0h8tPE/oHWlhwEMKBj0Zjyt8WFBw/nQRvsfPbxyvJi3FvNIIBBh+RAO4JBDQps+B9iBznQQmMAvA19QBZ7eLi2v/hw4dOVh8u3fr+y9ukjsoBDHQOtQ3JwaFwIEoyK/ZFmE7KNcSFyaFwgB3klX4Y/BTRiOZ9/pMRo6A1+fAfHhWb7IECJ2ud0GBy2kfDyJ7UvvMwFHMQ8FVnH4ILYSEEMjiDw/exE0IpRBRtLClnthNSejtXE4GJiAH3hDDGoL3/jr3NDgmTaW/flImAQivWUGPhjH/nBZpIsx2L4nwSSHlHHoHP64FIbGPSHv2/05w/osDfPIecPzg8DfG9Up0jgJxgO1KYc9PYOhxrsMHlyQHdsbGyrL4SXg0t4/kA+aUagMX/Q0bGxBWvisIlYx6A9fTDQYgkUrB2PTpV2FIPe6//Sgt5///0WoT9rE4MbycvJw9QzMjLScyQ0+YtOYgB01GnBOZpz1K/Vi/1H4TFo7WzitFZJEydVxzBotYrEMRgQzgYGiUiiv3bQUg5agsDBTXJLDDorB2ExIMt5BOSgP+HPvkW8bzLAnIgBWZzhKPGdxOC9X7agn/70py0Cf97be6Qv1KaeE94niAF6Z7gFXb16tUVosrdzfeESut4fmq4FMEgkZnCVvQlHr+pYDPxDD4N3wziOvHFhuLdz9kEvuh6JRFp4DVvRtbcCfWHo78WhmcgMloOZxAx8fFwCcoAxCGkfEAw6JAeAQbOd2GwuNgVFrvVeqmOQKH3zf4W/r39XKDxd/W71TqHwHT7++0wTBvLJVfKIPmcMEoma3qq5kAIYIMCgmbMVo1+xa70BOSjdKe1u7m7eLq7fK3xZ/Op+8d6dp/fvrM+0xoD2lgUlt4pkDgFunfHNdO2eqQkD7FLzFmGlFVmONs/EtI1BwrsH7k/4s0I1Hd7fEoO6Sos049IKg8TQXKJUmqmuz1VLd0urm6Xq0Orc3Or6kyAG9YYlv4pMw5+MJ1jxHaQcC8ylBTGAapfX5uN4skGZisJ9JiDhzb+exufa77vNArXy3UjHYVAf7HywgiZzMwZeFBkOEr5tDcdXrrTEAM+XDOLVcGPY7Uh7bRsbkOUWGGCG/GfL+/mdRyv5tfmVJfjbmVpR6NP1hZpwJ+peVG8UO64v+FAR73ljNrH229wXZqrVGc8dVfJ+MAy7Twh3fw2DRl9QHixOQbvOxucH40q5XFbgr9xSH+AJhvyt/T8uPFx4tvDx8hq1sr+4vL+4FDtVX5jZ9Vtppuo11e5M4smVRN19dggD391Y6xB1GWiNQenOvUJh8+nQ7p2N0m7p6epfC9XIzO2iz9wsBzA8zK4MTq39z9r/Lvxu+cHa4uKD5Ycri1NyrJU+AN1RXt5fWFl7tDy1tjM1vz+1trazP0t7UzFtYQBVLyZK360WipvFbwqF+0+LhY3vVqv3i9VaLa+8x3FcQA4AmvVqCfvX8GDXhIOHwVsNX1ui9Ozu7t07m/eKd/+wXiz+W+mbe8WZuf/7UynhY8Bx/Ls1hwH0/Pji1IP9xS+gQRcXllfWFv728cqyEpQDjn9HrssBqEtQngr+hi/QHVh/nkIOAINvhj75qnj/9u1/+9Pt4r1S8auv1jcK/7pZrOuDD8F4/6AJg+/u3//NemG3cLdYfbL+9eYuINLfwOCjgI+ltJuYW98trlc37m5U54pzxUJhprRRnPPlAPtYKgGniTy7EF+YjS/Ep5YWyvnZ/OzCbL4xxUJf/ajuayMz7nL+Ud6/x5bzZbzItK9E2u0LVwrVUnV9t7pe3dzdnZvZXZ0rzc1tFOYStb7wIRjvHzRpy8/vQ8Ou3r3zr8XbxTu/3ti4MxSpKwbAIOhrS7QwrWqC0z/0Kw0wUGpygKeV8WyyTMZE3DfoWNO4ABjU/UwkdOU//xbfKT+ayudnHy5O7Shy7JRjYyJYTt9QIB71SGs5iESqxdXC6m8LX24WNlZ379xfLwZ0aFAOSHpDhU+88WHmCfHSB8afZjnwhsaVlVkyQsqxR0t5ItutMSBXrPxuef6z/3l468HawvLy8rNZgE2mT/k8UuDGtjbmJRKRVnLgMc/4HziZK5a+LjXpg48avjY8bvz2D9XNp5vFYmmjuloswNFcXaESX1ulNvRhi4AuP9tfmX8wtTw1P7X88YO1B2UaTzPXMdAOycHS4vyn88u3Fj+bWl5++Okj2p+dbl8O6kqdqHtP52O76RgbyTMoPCOh3xPswDM5eFwI3DNFIr/9/PZvNjYK67+5C0rxN6B4qjXeQ/ZBDK+oX3728IvfLa/dml/ev/X7+bVbsziw5mdqtpXJIvuKDGOpguUG/8j+E0ynkINEXTprrR94FO+ojeQzeyqgP9GYEKhhEJw/wH1hHQzFRHXmyVxhtbr+yZMa5ocxIH1hJ74ztTa7NjU/v7A0v7BWrrf5IfvAX2o/RhZkVjwfFd63gD6dreyLQFAoEoG+cMQ+INZRnb2/+bbhCAZ1RdPQOv7Vh+1E2asCnlKlPXVPpCMqt7IPancR3oNoHh50zUw8JQaRJnrDPVOL+6QgHcbgTayHbeW6YqgJe6OqRzEI/sSa+E6LwfHkYRCG86wwOI7O+965i0EXgy4G4TAIP6f6y3YxoMM+vN/R+USE3nu/BV27dq1F6PXedvxMUKmRFvTixYsWoZUOYnCMQ+wYHwtqD4OWSR/jY0EdxaAFDMf7mdp5/qA1BsfB2/sj8bX1Xvr+cnC8iHXO5/qT91rQhx9+2CL0ZwH/QhgMfvFOC7px40ar4E5i0Na48FZ7+uDdmwNHCY8CR+lqR3Xi9VCshK612Rceh36nq+P2QVgI2reRLoyvrYMY/HjsxC4GXQy6GHQxaGBQcyE3PARNL7oGMGjrHY7AnCqeR8c+I8/3jOeIyURpfSK5cxgE/AuJUmETT4oOzdT8RTNziZlSIuCfaPa1vZF8P1PT2KjszJMdWeVHcqxcxj7EZl9b595nAgw8Kfjkv/66Wlh/+tfVamETfuH7r4VSsbA7Vyg1MAj7XlvkEAYgBDHlj/tLK/Pllam1hfm1f1/aKYMwKHIdA63DGPRH+hOffDW3euerTzY2n96fLGwUVm/fLWzMTXxevH97vYFBu3JQmzqP0gPR8sLys4XllS9mP3724PdrD/cVeqDxrm8H5cDzNxKXw5NSonr/7tzm6u7mamFzd+7+6u5u6c693c0v59rH4IjfOYb9jVgOZvd31hZWltY+XgC9INeexqNfftSpdzzr40Ii6DHxH6zB9NtSouF0bWNciJBn9xs6kezkTB7EitHkWXZlHu9oLAeeyerg88oeBvA/8+WTxEyhMFdHIeBGahuDQ8/ikOZWHqxM4ReYFDo6tZSXiS+t9XNpncEAtxy1mhi6vfFVcbdQLBWrq6VCsfrdaqFQLTZ04mkxwCDIyrP9tfkHU4tT81MPfb/zMc/mdQYDaOyv/4OaGbpzr/jN0y+/Kfy6uLH5h0Jhffd28f43c+33hcM2ErYFiN/54dqna8v7t/5zfv/WLHm/76Jg4D2bUfikNPNkaLU696Qw9PVc6evVJ/CzuztXLZ0JBlFlKr4zNT+7Nrszv7C0M7VWDr7n2nEM8LPWNbvwiCe58Yzi98EAP3Tob28c85tflgPvuXYeA9/PXn+c0VOEvqe+UbHvcb9ATGP8YAV84Rcc/drHLhAGBIDAIye4GvXnMSLfWw68H/Keb9R/EhkvCRN41/fMMQizThZ+5KSGAdEI/f4jOP2J2uO89XGxhkw4DPqDGNQW9aG9t9nIfZNMRAEfR2vP9tMvPAzeTOSC0Bh8cOUkSsBnBs+tXz+RtU54TvWtocTJac94943vKGEp9qK3NyS7HHbNuJ/8LBT1Yv9COFZMbwN/b0he7GXq/UV46g3NHm7twLr77JJ73L5X3kqPLV9qC5XyCUztJ3xe5IiM+YbFJ/3Npi+FBLZxydlwnZbaKC4y8OrcmTcuQYqTC99kvb3t1i58cdupWGjiWIYRhR9kC4ULSrwrklWp/xFJP7n6hDQPgrNd6vuCUNhtKnhNwsuTC+w/IIVfep9TPZXI/8NRaAgQ2bAAZOFiLE3dMdXMaxlRPIuVv/UAkHWNpDO+UPKOi3dLIXuQSCxCmaZr1R9kH5U3EO84Z9ECjIEE0TFF22UsQbAdwXQQl+IcUWBY1payluQKVlY0WJQVETIlkzVNzrZYnbUzY6xqWoLdYSC+PzGakWMki3J0Ny2KriCyLmBguKabMjMpyRKtrM5a7rjmWhMqMkXVFuyMY5oYM0ZndAAvc3IuF5t0y9UlVbIMTcvouqZapqkhV9R0XnBZQbV0w9U0C42BaSqoiNU1VmU5y9VUFwTE1QQIaWMflR8H6S233mF/9PLepS51qUtd6lKXutSlLnWpS/9EFHrqJDBBd+QaL4oPnjRYmy9rkV9TePPV9Si+xSXB0NplHM+3NSlopEbTLFM7s+2UM25bbiqluykEH8SP2fVYxInS4Vt73cYfTBrZ3DjtM6bekCfvXWCwh8PN+qHVCMX7kVro+G2MG+R6CToma3r7BYeeiLAMxEA9BcZFCErOMaQiNps1cO05KJfASa7N8AyjWaymMyxrmkiwdQHPEeo5zhY1W+TtdMZhLJyCYLK8ZSPTNiwkIoE1dYRE29IgVrBdzUw7DG+aPNLHdLIrtG44qmUDr81wkIcoSIwwKbimBayaY49rSKOkHHCKjIFwEpCBbqiOYKoSLrRgSshO6XwqCxlZjGbadlpjTF40U7mQIAAGJrJc080CBpDNGAOFRZagZ3URy4Eo8aMZQMLKCJbFuil1FDCBKJfRocIssFkm0sc1TbLdlGHj9k1zlplxONFyc65k460k00hMu7YOGLk6b1qibrEIIDJxK0uaCxJnQyuKjG5ZAkobACWvp1jWEABtDbdNGqVYISMiTcQZpARNZ1OGlnJzXn4mskVOZZEr6qbu6I7ICoCIG9bLhOUAWbplGHU5ADTsjKpj2cRygEaxuIuqYYisbhqGxUmsgFwBX8GqLC/ayKU4TbA1XHjO5kzAQNA4UU9rOYMTAFIbMNAMR4CqurwpMprBBzBQXRAb3UWiqRmqhDhLAkwMAVrbxwAQQLakGxzucbzNiYLhupCJCEXgbYOBUpoMAgx0weCg5KrpGJIbHgPBgO4mcIwFRWVMU4Uf106rrop4OORzEAF1h+xsURd0TRAZiWMNUWQZCwuyCkVWTVNL2brLmBhBxrI5QeRsKAeDUjxjQUlyIjCBqINCSduOBWlB8raeEYFfS6VUEYlcGqTfBpThClWUJDGl60aGNbOANCMxiOFtEB7EiLoo2ioIvyg6ogViAadQUlFLp1xQKZYEcqBCBq4p6nabM5NNWtds5W7hg3x8k0ZulRIfOE3Xj5vbpvWI1DTCNIXzqPGpF6GJ8wwdNGfs62lMq7bn/voBiccyA6ULTPZC366f8qjmJTrm+lo0aRnDr3DLmWO+kWZwv3uj9TSzivm0OoBO8AkJrrZtrxaAVeMQ176zDBLgONB+eLdlpMMP4uGf41mXg1MwNvApSsM/xyHT4IlAGqjG6MmnjS/hUAZGKh2IJ9E6gQyCcRYkHi7gXWzCGLh3sF4QKYQOOaN6bh4r4vEow7o6lAQngNC4nsZxOAXEO4JN0oWx1fSugSQEhzccEo+IocSFkjpQHiJ8QKuzWRV7ebicZTuikLFTGmOMiiIjQGtMWKYmMk7OYvgcb8EI7lomZkSg1RlNyFpp3oJUbA1ZtmDbakaA8TkFSsWxTQ3GATHHwYBoWzBqSoIEpoU2oZuabbqjIihe1bZdy7J5RhBIbpalm2KaT+H0RVMAw00ScD1tZKsitiBcE0HpxnVBkIDDHceGAYy3YkZiUqzOCkyKz7iioEuCEAoDuJoRREPM6gLYNaCzbJRybFV3HJbBw1caP6UEY5sNo7cIVgKTYdNCOm3Zmo1VnSaZGQa0NoxUlo6NJtd1NSFtZQ0Gm4MmDIEiiJllCIwII5hhSaKmilkeBjuRN0w8PkLqqgTWlGBbpi1xZONnBmEfnY0HHlcl6UH4RM4VsT9O4KCMGhgtFjYiGTwYIUFMWXiQA8sjbaVZlgEYcV7hMICB1MDDC1gwpmlIagqlOC5lqSprGoyR4sAWgMragspzpqFnDQpsXTjieGy5wODpMJKJGDajWSDRSGd1F3DhDd7EGFgOGHM8NLkOwy/GAIb0cbAG+CwM+KoKYxtuay3DQphrQX9mLeRYYC9C8wpGivQt1yHpYfMlJYKwGyq0c04DI8IwRgFmAzqFCrjYvAG2k8Wa0C8mWDA0DIjXQqgHKLZgOa4mSmBV6IYoQYgO1dEMQ9ONrKAJFkdY4F/TLMNFGSikwFkWpyNsoLNI1cAkAyF3eWgWHl/qGJbAk1GQt7CWMTIpEAAI0DlXt1TXYnnACpqRc3EBwObRHBFiLV0Ckw0BKxg4vCDoyE9Pg/RwVpoLpQAe15I4R2dZKBYkkNHJNVBqldNcjWRuINZScV7f16nHhepOJxNrnTKhCzmQnlCo46L5k1mO2lxtA3DmVlKXutSlLnWpS/8kdKlLnW6CC0E/6RKKdwmF3QjqH5hQiBdkT0P193Txe6oxspBPfQl5cko2mMHLocdisdrq4PWlbrwlLprfU21K9wzK52/bAT+IJH/Ca7L1+LA5KDQ9uDWobG0p5aiilAcHBxX4UQYHt/vw26bxvjJ56VSJ9W35L6D29Q0qUbyQfJ8yrCiDSjwOXzK5Cv5p+O6j6/v7tq5VfZ31EBXy1tZ4Hu97TkdlJLdDJyRdz4GO0X3DW4N9w89Hpp9PD19+sT2ytT2yvRWfHuzZGt6+PLL9fHp7evv54HB5entru2e7r2d7enp6pI8uPx9ODk5vTSdHpre3IfL59sjz6efD20B0vYrHZhzFG/+Goije7aenr28bUD2vviDHp/uU6ent4a2ewe2e4e3pPqhH3+D28PbWFtR1a3twC2JBUram+7agvtPTW/EXyWl6EKJAKEaSfVvA0zeMoRiOj0z3jWwrZEeSM6OBaGy4T9nG+iBc09aI9vF+M8W8xQpA2gbhPyqDUEfJbjkxRY75O0OQjbQUhSx4JQMLXulmi+yqgA/7+rwtdbyzKH7PXyaLQZycd0hZxR0W+l8frbSLgY/ESSRH/d0P8O4X3v5qtDxAe3u0x2h8FCNLP0V9DtrTlbL3lr+MWaI4NkrWfPBe/lc8rjdSWAzw7ncnNB4AAAAaSURBVLj0wABkI8dk1HcKGry41E41hv3f/wc4VBKLYSPHoAAAAABJRU5ErkJgg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7417" name="Picture 9" descr="https://encrypted-tbn0.gstatic.com/images?q=tbn:ANd9GcQxL_h-YXMi6eSKICnQYeixVkEnrKh2R-Az2G5wQooSgv1TW5KH"/>
          <p:cNvPicPr>
            <a:picLocks noChangeAspect="1" noChangeArrowheads="1"/>
          </p:cNvPicPr>
          <p:nvPr/>
        </p:nvPicPr>
        <p:blipFill>
          <a:blip r:embed="rId2">
            <a:lum bright="-25000" contrast="35000"/>
          </a:blip>
          <a:srcRect/>
          <a:stretch>
            <a:fillRect/>
          </a:stretch>
        </p:blipFill>
        <p:spPr bwMode="auto">
          <a:xfrm>
            <a:off x="304800" y="304800"/>
            <a:ext cx="8610600" cy="6172200"/>
          </a:xfrm>
          <a:prstGeom prst="rect">
            <a:avLst/>
          </a:prstGeom>
          <a:noFill/>
        </p:spPr>
      </p:pic>
      <p:sp>
        <p:nvSpPr>
          <p:cNvPr id="7" name="TextBox 6"/>
          <p:cNvSpPr txBox="1"/>
          <p:nvPr/>
        </p:nvSpPr>
        <p:spPr>
          <a:xfrm>
            <a:off x="1676400" y="6400800"/>
            <a:ext cx="6629400" cy="369332"/>
          </a:xfrm>
          <a:prstGeom prst="rect">
            <a:avLst/>
          </a:prstGeom>
          <a:noFill/>
        </p:spPr>
        <p:txBody>
          <a:bodyPr wrap="square" rtlCol="0">
            <a:spAutoFit/>
          </a:bodyPr>
          <a:lstStyle/>
          <a:p>
            <a:pPr algn="ctr"/>
            <a:r>
              <a:rPr lang="en-US" b="1" u="sng" dirty="0" smtClean="0"/>
              <a:t>EFQM EXCELLENCE MODEL</a:t>
            </a:r>
            <a:endParaRPr lang="en-US" b="1"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457200"/>
            <a:ext cx="7239000" cy="5016758"/>
          </a:xfrm>
          <a:prstGeom prst="rect">
            <a:avLst/>
          </a:prstGeom>
        </p:spPr>
        <p:txBody>
          <a:bodyPr wrap="square">
            <a:spAutoFit/>
          </a:bodyPr>
          <a:lstStyle/>
          <a:p>
            <a:pPr algn="ctr"/>
            <a:r>
              <a:rPr lang="en-US" sz="2400" b="1" u="sng" dirty="0"/>
              <a:t>ISO 9000 family - Quality </a:t>
            </a:r>
            <a:r>
              <a:rPr lang="en-US" sz="2400" b="1" u="sng" dirty="0" smtClean="0"/>
              <a:t>management</a:t>
            </a:r>
          </a:p>
          <a:p>
            <a:pPr algn="just"/>
            <a:endParaRPr lang="en-US" sz="2400" dirty="0"/>
          </a:p>
          <a:p>
            <a:pPr algn="just"/>
            <a:endParaRPr lang="en-US" sz="2400" dirty="0" smtClean="0"/>
          </a:p>
          <a:p>
            <a:pPr algn="just"/>
            <a:endParaRPr lang="en-US" sz="2400" dirty="0"/>
          </a:p>
          <a:p>
            <a:pPr algn="just"/>
            <a:r>
              <a:rPr lang="en-US" sz="2800" dirty="0"/>
              <a:t>The ISO 9000 family addresses various aspects of quality management and contains some of ISO’s best known standards. The standards provide guidance and tools for companies and organizations who want to ensure that their products and services consistently meet customer’s requirements, and that quality is consistently improved.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Image result for iso 9001 PPT"/>
          <p:cNvPicPr>
            <a:picLocks noChangeAspect="1" noChangeArrowheads="1"/>
          </p:cNvPicPr>
          <p:nvPr/>
        </p:nvPicPr>
        <p:blipFill>
          <a:blip r:embed="rId2"/>
          <a:srcRect/>
          <a:stretch>
            <a:fillRect/>
          </a:stretch>
        </p:blipFill>
        <p:spPr bwMode="auto">
          <a:xfrm>
            <a:off x="533400" y="304800"/>
            <a:ext cx="8153400" cy="6248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7848600" cy="5693866"/>
          </a:xfrm>
          <a:prstGeom prst="rect">
            <a:avLst/>
          </a:prstGeom>
        </p:spPr>
        <p:txBody>
          <a:bodyPr wrap="square">
            <a:spAutoFit/>
          </a:bodyPr>
          <a:lstStyle/>
          <a:p>
            <a:pPr algn="just"/>
            <a:r>
              <a:rPr lang="en-US" sz="2800" b="1" dirty="0"/>
              <a:t>ISO 14000</a:t>
            </a:r>
            <a:r>
              <a:rPr lang="en-US" sz="2800" dirty="0"/>
              <a:t> is a family of standards related to </a:t>
            </a:r>
            <a:r>
              <a:rPr lang="en-US" sz="2800" dirty="0">
                <a:hlinkClick r:id="rId2" tooltip="Environmental management"/>
              </a:rPr>
              <a:t>environmental management</a:t>
            </a:r>
            <a:r>
              <a:rPr lang="en-US" sz="2800" dirty="0"/>
              <a:t> that exists to help organizations </a:t>
            </a:r>
            <a:endParaRPr lang="en-US" sz="2800" dirty="0" smtClean="0"/>
          </a:p>
          <a:p>
            <a:pPr algn="just"/>
            <a:endParaRPr lang="en-US" sz="2800" dirty="0" smtClean="0"/>
          </a:p>
          <a:p>
            <a:pPr marL="514350" indent="-514350" algn="just">
              <a:buAutoNum type="alphaLcParenBoth"/>
            </a:pPr>
            <a:r>
              <a:rPr lang="en-US" sz="2800" dirty="0" smtClean="0"/>
              <a:t>minimize </a:t>
            </a:r>
            <a:r>
              <a:rPr lang="en-US" sz="2800" dirty="0"/>
              <a:t>how their operations (processes, etc.) negatively </a:t>
            </a:r>
            <a:r>
              <a:rPr lang="en-US" sz="2800" dirty="0">
                <a:hlinkClick r:id="rId3" tooltip="Environmental effects"/>
              </a:rPr>
              <a:t>affect the environment</a:t>
            </a:r>
            <a:r>
              <a:rPr lang="en-US" sz="2800" dirty="0"/>
              <a:t> (i.e. cause adverse changes to air, water, or land); </a:t>
            </a:r>
            <a:endParaRPr lang="en-US" sz="2800" dirty="0" smtClean="0"/>
          </a:p>
          <a:p>
            <a:pPr marL="514350" indent="-514350" algn="just">
              <a:buAutoNum type="alphaLcParenBoth"/>
            </a:pPr>
            <a:endParaRPr lang="en-US" sz="2800" dirty="0" smtClean="0"/>
          </a:p>
          <a:p>
            <a:pPr marL="514350" indent="-514350" algn="just">
              <a:buAutoNum type="alphaLcParenBoth"/>
            </a:pPr>
            <a:r>
              <a:rPr lang="en-US" sz="2800" dirty="0" smtClean="0"/>
              <a:t> </a:t>
            </a:r>
            <a:r>
              <a:rPr lang="en-US" sz="2800" dirty="0"/>
              <a:t>comply with applicable laws, regulations, and other environmentally oriented requirements; and </a:t>
            </a:r>
            <a:endParaRPr lang="en-US" sz="2800" dirty="0" smtClean="0"/>
          </a:p>
          <a:p>
            <a:pPr marL="514350" indent="-514350" algn="just">
              <a:buAutoNum type="alphaLcParenBoth"/>
            </a:pPr>
            <a:endParaRPr lang="en-US" sz="2800" dirty="0" smtClean="0"/>
          </a:p>
          <a:p>
            <a:pPr marL="514350" indent="-514350" algn="just"/>
            <a:r>
              <a:rPr lang="en-US" sz="2800" dirty="0" smtClean="0"/>
              <a:t>(</a:t>
            </a:r>
            <a:r>
              <a:rPr lang="en-US" sz="2800" dirty="0"/>
              <a:t>c) continually improve in the above.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990600"/>
            <a:ext cx="7010400" cy="2677656"/>
          </a:xfrm>
          <a:prstGeom prst="rect">
            <a:avLst/>
          </a:prstGeom>
        </p:spPr>
        <p:txBody>
          <a:bodyPr wrap="square">
            <a:spAutoFit/>
          </a:bodyPr>
          <a:lstStyle/>
          <a:p>
            <a:pPr algn="just"/>
            <a:r>
              <a:rPr lang="en-US" sz="2800" dirty="0">
                <a:solidFill>
                  <a:srgbClr val="C00000"/>
                </a:solidFill>
              </a:rPr>
              <a:t>ISO/</a:t>
            </a:r>
            <a:r>
              <a:rPr lang="en-US" sz="2800" b="1" dirty="0">
                <a:solidFill>
                  <a:srgbClr val="C00000"/>
                </a:solidFill>
              </a:rPr>
              <a:t>TS 16949</a:t>
            </a:r>
            <a:r>
              <a:rPr lang="en-US" sz="2800" dirty="0"/>
              <a:t> is an ISO technical specification aimed at the development of a quality management system that provides for continual improvement, emphasizing defect prevention and the reduction of variation and waste in the automotive industry supply chain.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16</Words>
  <Application>Microsoft Office PowerPoint</Application>
  <PresentationFormat>On-screen Show (4:3)</PresentationFormat>
  <Paragraphs>18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POLYMER PROCESSING MANAGEMENT</vt:lpstr>
      <vt:lpstr>Slide 2</vt:lpstr>
      <vt:lpstr>Slide 3</vt:lpstr>
      <vt:lpstr>Slide 4</vt:lpstr>
      <vt:lpstr>Slide 5</vt:lpstr>
      <vt:lpstr>Slide 6</vt:lpstr>
      <vt:lpstr>Slide 7</vt:lpstr>
      <vt:lpstr>Slide 8</vt:lpstr>
      <vt:lpstr>Slide 9</vt:lpstr>
      <vt:lpstr>Slide 10</vt:lpstr>
      <vt:lpstr>THANKS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intel</dc:creator>
  <cp:lastModifiedBy>intel</cp:lastModifiedBy>
  <cp:revision>3</cp:revision>
  <dcterms:created xsi:type="dcterms:W3CDTF">2018-04-21T04:17:17Z</dcterms:created>
  <dcterms:modified xsi:type="dcterms:W3CDTF">2018-04-21T04:40:09Z</dcterms:modified>
</cp:coreProperties>
</file>