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8" r:id="rId4"/>
    <p:sldId id="273" r:id="rId5"/>
    <p:sldId id="257" r:id="rId6"/>
    <p:sldId id="258" r:id="rId7"/>
    <p:sldId id="274" r:id="rId8"/>
    <p:sldId id="277" r:id="rId9"/>
    <p:sldId id="275" r:id="rId10"/>
    <p:sldId id="276" r:id="rId11"/>
    <p:sldId id="278" r:id="rId12"/>
    <p:sldId id="279" r:id="rId13"/>
    <p:sldId id="262" r:id="rId14"/>
    <p:sldId id="280" r:id="rId15"/>
    <p:sldId id="263" r:id="rId16"/>
    <p:sldId id="281" r:id="rId17"/>
    <p:sldId id="264" r:id="rId18"/>
    <p:sldId id="266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15" autoAdjust="0"/>
  </p:normalViewPr>
  <p:slideViewPr>
    <p:cSldViewPr>
      <p:cViewPr varScale="1">
        <p:scale>
          <a:sx n="79" d="100"/>
          <a:sy n="79" d="100"/>
        </p:scale>
        <p:origin x="-15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25162B-C6F0-4CE2-B4A1-F1DF509A91D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1DA4EA-E27F-4481-A962-D13BED8A9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total-cost" TargetMode="External"/><Relationship Id="rId2" Type="http://schemas.openxmlformats.org/officeDocument/2006/relationships/hyperlink" Target="https://www.britannica.com/topic/price-econom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riam-webster.com/dictionary/incremental" TargetMode="External"/><Relationship Id="rId4" Type="http://schemas.openxmlformats.org/officeDocument/2006/relationships/hyperlink" Target="https://www.britannica.com/topic/sell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Pricing methods: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Full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cost pricing,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Marginal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cost pricing,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Pricing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of new products,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Penetration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pricing,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Skimming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pricing.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Disadvantages</a:t>
            </a:r>
          </a:p>
          <a:p>
            <a:r>
              <a:rPr lang="en-US" dirty="0" smtClean="0"/>
              <a:t>Not sustainable as a long-term pricing strategy as the firm will need to recover the full costs of production.</a:t>
            </a:r>
          </a:p>
          <a:p>
            <a:r>
              <a:rPr lang="en-US" dirty="0" smtClean="0"/>
              <a:t>Can result in lower price expectations and make it more difficult to raise prices again at a later stage.</a:t>
            </a:r>
          </a:p>
          <a:p>
            <a:r>
              <a:rPr lang="en-US" dirty="0" smtClean="0"/>
              <a:t>If markets are not fully separated then there can be leakage between the markets with different prices. Customers who might have paid a higher price may take advantage of the lower marginal cost price.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Pricing of new products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4137aa96a5d1f137c5a87e6e591baed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447800"/>
            <a:ext cx="7543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cing-strategies4210-15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407" b="6173"/>
          <a:stretch>
            <a:fillRect/>
          </a:stretch>
        </p:blipFill>
        <p:spPr>
          <a:xfrm>
            <a:off x="457200" y="685800"/>
            <a:ext cx="7696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ew+Product+Pricing+Strategi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7772399" cy="616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rice-skimming-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6858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Diagrammatical representation :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unname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2133600"/>
            <a:ext cx="6019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Penetration pricing 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enetration-Pric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1077"/>
          <a:stretch>
            <a:fillRect/>
          </a:stretch>
        </p:blipFill>
        <p:spPr>
          <a:xfrm>
            <a:off x="914400" y="1676400"/>
            <a:ext cx="6553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Diagrammatical representation :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main-qimg-ebd41ea10bef3d62afac3592fc0cb6c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135822"/>
            <a:ext cx="6629400" cy="3802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cing-strategies4210-18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317" b="7317"/>
          <a:stretch>
            <a:fillRect/>
          </a:stretch>
        </p:blipFill>
        <p:spPr>
          <a:xfrm>
            <a:off x="457200" y="762000"/>
            <a:ext cx="79248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1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67056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Concept and meaning of pricing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CONCEPT+&amp;+MEANING+OF+PRIC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8534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Objectives of Pricing 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ricing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7543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fferent-Types-of-Pricing-Method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78486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ethods-of-pricing-services-7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7924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ull+cost+pricing+Advant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7543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Marginal cost pricing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Marginal-cost pricing</a:t>
            </a:r>
            <a:r>
              <a:rPr lang="en-US" dirty="0" smtClean="0"/>
              <a:t>, </a:t>
            </a:r>
            <a:r>
              <a:rPr lang="en-US" dirty="0" smtClean="0"/>
              <a:t>is the </a:t>
            </a:r>
            <a:r>
              <a:rPr lang="en-US" dirty="0" smtClean="0"/>
              <a:t>practice of setting the </a:t>
            </a:r>
            <a:r>
              <a:rPr lang="en-US" dirty="0" smtClean="0">
                <a:hlinkClick r:id="rId2"/>
              </a:rPr>
              <a:t>price</a:t>
            </a:r>
            <a:r>
              <a:rPr lang="en-US" dirty="0" smtClean="0"/>
              <a:t> of a product to equal the extra cost of producing an extra unit of output. By this policy, a producer charges, for each product unit sold, only the addition to </a:t>
            </a:r>
            <a:r>
              <a:rPr lang="en-US" dirty="0" smtClean="0">
                <a:hlinkClick r:id="rId3"/>
              </a:rPr>
              <a:t>total cost</a:t>
            </a:r>
            <a:r>
              <a:rPr lang="en-US" dirty="0" smtClean="0"/>
              <a:t> resulting from materials and direct </a:t>
            </a:r>
            <a:r>
              <a:rPr lang="en-US" dirty="0" err="1" smtClean="0"/>
              <a:t>labour</a:t>
            </a:r>
            <a:r>
              <a:rPr lang="en-US" dirty="0" smtClean="0"/>
              <a:t>. Businesses often set prices close to marginal cost during periods of poor sales. If, for example, an item has a marginal cost of $1.00 and a normal </a:t>
            </a:r>
            <a:r>
              <a:rPr lang="en-US" dirty="0" smtClean="0">
                <a:hlinkClick r:id="rId4"/>
              </a:rPr>
              <a:t>selling</a:t>
            </a:r>
            <a:r>
              <a:rPr lang="en-US" dirty="0" smtClean="0"/>
              <a:t> price is $2.00, the firm selling the item might wish to lower the price to $1.10 if demand has waned. The business would choose this approach because the </a:t>
            </a:r>
            <a:r>
              <a:rPr lang="en-US" dirty="0" smtClean="0">
                <a:hlinkClick r:id="rId5"/>
              </a:rPr>
              <a:t>incremental</a:t>
            </a:r>
            <a:r>
              <a:rPr lang="en-US" dirty="0" smtClean="0"/>
              <a:t> profit of 10 cents from the transaction is better than no sale at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thods-of-pricing-services-8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0378" b="22816"/>
          <a:stretch>
            <a:fillRect/>
          </a:stretch>
        </p:blipFill>
        <p:spPr>
          <a:xfrm>
            <a:off x="381000" y="381000"/>
            <a:ext cx="7696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Advantages </a:t>
            </a:r>
            <a:r>
              <a:rPr lang="en-US" b="1" dirty="0" smtClean="0">
                <a:solidFill>
                  <a:srgbClr val="0070C0"/>
                </a:solidFill>
              </a:rPr>
              <a:t>and disadvantages of marginal cost pricing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500" b="1" dirty="0" smtClean="0"/>
              <a:t>Advantages</a:t>
            </a:r>
          </a:p>
          <a:p>
            <a:r>
              <a:rPr lang="en-US" sz="4000" dirty="0" smtClean="0"/>
              <a:t>It is a relatively simple pricing method - quick to calculate and easy to implement</a:t>
            </a:r>
          </a:p>
          <a:p>
            <a:r>
              <a:rPr lang="en-US" sz="4000" dirty="0" smtClean="0"/>
              <a:t>Can help to smooth fluctuations in demand.</a:t>
            </a:r>
          </a:p>
          <a:p>
            <a:r>
              <a:rPr lang="en-US" sz="4000" dirty="0" smtClean="0"/>
              <a:t>It can be very useful where the firm has spare capacity and may not be able to put its resources to other, perhaps more profitable, uses.</a:t>
            </a:r>
          </a:p>
          <a:p>
            <a:r>
              <a:rPr lang="en-US" sz="4000" dirty="0" smtClean="0"/>
              <a:t>Can be a useful way to attract other different market segments into the market e.g. low peak train </a:t>
            </a:r>
            <a:r>
              <a:rPr lang="en-US" sz="4000" dirty="0" err="1" smtClean="0"/>
              <a:t>travellers</a:t>
            </a:r>
            <a:r>
              <a:rPr lang="en-US" sz="4000" dirty="0" smtClean="0"/>
              <a:t> may be attracted by lower prices and only travel during the day because of low prices - they may not otherwise have travelled.</a:t>
            </a:r>
          </a:p>
          <a:p>
            <a:r>
              <a:rPr lang="en-US" sz="4000" dirty="0" smtClean="0"/>
              <a:t>Can be a good way to remain in business and price-competitive in a time of difficult trading. Prices can then be raised later when the economic situation improves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260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Pricing methods:</vt:lpstr>
      <vt:lpstr>Concept and meaning of pricing</vt:lpstr>
      <vt:lpstr>Objectives of Pricing :</vt:lpstr>
      <vt:lpstr>Slide 4</vt:lpstr>
      <vt:lpstr>Slide 5</vt:lpstr>
      <vt:lpstr>Slide 6</vt:lpstr>
      <vt:lpstr>Marginal cost pricing</vt:lpstr>
      <vt:lpstr>Slide 8</vt:lpstr>
      <vt:lpstr>            Advantages and disadvantages of marginal cost pricing </vt:lpstr>
      <vt:lpstr>Slide 10</vt:lpstr>
      <vt:lpstr>Pricing of new products</vt:lpstr>
      <vt:lpstr>Slide 12</vt:lpstr>
      <vt:lpstr>Slide 13</vt:lpstr>
      <vt:lpstr>Slide 14</vt:lpstr>
      <vt:lpstr>Diagrammatical representation : </vt:lpstr>
      <vt:lpstr>Penetration pricing :</vt:lpstr>
      <vt:lpstr>Diagrammatical representation :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VINITA</dc:creator>
  <cp:lastModifiedBy>VINITA</cp:lastModifiedBy>
  <cp:revision>16</cp:revision>
  <dcterms:created xsi:type="dcterms:W3CDTF">2020-11-02T07:02:58Z</dcterms:created>
  <dcterms:modified xsi:type="dcterms:W3CDTF">2020-11-03T08:42:17Z</dcterms:modified>
</cp:coreProperties>
</file>