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54" r:id="rId4"/>
  </p:sldMasterIdLst>
  <p:notesMasterIdLst>
    <p:notesMasterId r:id="rId15"/>
  </p:notesMasterIdLst>
  <p:handoutMasterIdLst>
    <p:handoutMasterId r:id="rId16"/>
  </p:handoutMasterIdLst>
  <p:sldIdLst>
    <p:sldId id="261" r:id="rId5"/>
    <p:sldId id="273" r:id="rId6"/>
    <p:sldId id="280" r:id="rId7"/>
    <p:sldId id="286" r:id="rId8"/>
    <p:sldId id="300" r:id="rId9"/>
    <p:sldId id="301" r:id="rId10"/>
    <p:sldId id="302" r:id="rId11"/>
    <p:sldId id="303" r:id="rId12"/>
    <p:sldId id="304" r:id="rId13"/>
    <p:sldId id="30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akshi jain" initials="mj" lastIdx="2" clrIdx="0">
    <p:extLst>
      <p:ext uri="{19B8F6BF-5375-455C-9EA6-DF929625EA0E}">
        <p15:presenceInfo xmlns:p15="http://schemas.microsoft.com/office/powerpoint/2012/main" userId="b3d49519fb0422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87175F"/>
    <a:srgbClr val="EEC621"/>
    <a:srgbClr val="E58C09"/>
    <a:srgbClr val="43467B"/>
    <a:srgbClr val="AEA422"/>
    <a:srgbClr val="F69E1D"/>
    <a:srgbClr val="E19E6B"/>
    <a:srgbClr val="75503A"/>
    <a:srgbClr val="DDB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34" autoAdjust="0"/>
  </p:normalViewPr>
  <p:slideViewPr>
    <p:cSldViewPr>
      <p:cViewPr>
        <p:scale>
          <a:sx n="67" d="100"/>
          <a:sy n="67" d="100"/>
        </p:scale>
        <p:origin x="644" y="196"/>
      </p:cViewPr>
      <p:guideLst/>
    </p:cSldViewPr>
  </p:slideViewPr>
  <p:outlineViewPr>
    <p:cViewPr>
      <p:scale>
        <a:sx n="33" d="100"/>
        <a:sy n="33" d="100"/>
      </p:scale>
      <p:origin x="0" y="-2082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3187"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464472-DAE5-4012-9A5A-CB432293B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Tw Cen MT" panose="020B0602020104020603" pitchFamily="34" charset="0"/>
            </a:endParaRPr>
          </a:p>
        </p:txBody>
      </p:sp>
      <p:sp>
        <p:nvSpPr>
          <p:cNvPr id="3" name="Date Placeholder 2">
            <a:extLst>
              <a:ext uri="{FF2B5EF4-FFF2-40B4-BE49-F238E27FC236}">
                <a16:creationId xmlns:a16="http://schemas.microsoft.com/office/drawing/2014/main" id="{0586DB41-0314-4E22-8F5A-547FA67B06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33E32-5603-440A-ACDD-7442C88C5FED}" type="datetimeFigureOut">
              <a:rPr lang="en-US" smtClean="0">
                <a:latin typeface="Tw Cen MT" panose="020B0602020104020603" pitchFamily="34" charset="0"/>
              </a:rPr>
              <a:t>11/3/2020</a:t>
            </a:fld>
            <a:endParaRPr lang="en-US" dirty="0">
              <a:latin typeface="Tw Cen MT" panose="020B0602020104020603" pitchFamily="34" charset="0"/>
            </a:endParaRPr>
          </a:p>
        </p:txBody>
      </p:sp>
      <p:sp>
        <p:nvSpPr>
          <p:cNvPr id="4" name="Footer Placeholder 3">
            <a:extLst>
              <a:ext uri="{FF2B5EF4-FFF2-40B4-BE49-F238E27FC236}">
                <a16:creationId xmlns:a16="http://schemas.microsoft.com/office/drawing/2014/main" id="{D563188E-D235-4A3B-823C-E0E10F336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Tw Cen MT" panose="020B0602020104020603" pitchFamily="34" charset="0"/>
            </a:endParaRPr>
          </a:p>
        </p:txBody>
      </p:sp>
      <p:sp>
        <p:nvSpPr>
          <p:cNvPr id="5" name="Slide Number Placeholder 4">
            <a:extLst>
              <a:ext uri="{FF2B5EF4-FFF2-40B4-BE49-F238E27FC236}">
                <a16:creationId xmlns:a16="http://schemas.microsoft.com/office/drawing/2014/main" id="{04D3A68C-A1CC-4704-8503-01E13B0AED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BB1589-0F8A-400D-AEF4-57688446A2F5}" type="slidenum">
              <a:rPr lang="en-US" smtClean="0">
                <a:latin typeface="Tw Cen MT" panose="020B0602020104020603" pitchFamily="34" charset="0"/>
              </a:rPr>
              <a:t>‹#›</a:t>
            </a:fld>
            <a:endParaRPr lang="en-US" dirty="0">
              <a:latin typeface="Tw Cen MT" panose="020B0602020104020603"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w Cen MT" panose="020B0602020104020603" pitchFamily="34" charset="0"/>
              </a:defRPr>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w Cen MT" panose="020B0602020104020603" pitchFamily="34" charset="0"/>
              </a:defRPr>
            </a:lvl1pPr>
          </a:lstStyle>
          <a:p>
            <a:fld id="{AF4A386A-BFE4-4655-9801-CBB04655F27A}" type="datetimeFigureOut">
              <a:rPr lang="en-US" noProof="0" smtClean="0"/>
              <a:pPr/>
              <a:t>11/3/2020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w Cen MT" panose="020B0602020104020603" pitchFamily="34" charset="0"/>
              </a:defRPr>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w Cen MT" panose="020B0602020104020603" pitchFamily="34" charset="0"/>
              </a:defRPr>
            </a:lvl1pPr>
          </a:lstStyle>
          <a:p>
            <a:fld id="{DAE5FABD-26C8-4F74-B1E3-45BC91BC9D7B}" type="slidenum">
              <a:rPr lang="en-US" noProof="0" smtClean="0"/>
              <a:pPr/>
              <a:t>‹#›</a:t>
            </a:fld>
            <a:endParaRPr lang="en-US" noProof="0" dirty="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a:t>
            </a:fld>
            <a:endParaRPr lang="en-US" noProof="0" dirty="0"/>
          </a:p>
        </p:txBody>
      </p:sp>
    </p:spTree>
    <p:extLst>
      <p:ext uri="{BB962C8B-B14F-4D97-AF65-F5344CB8AC3E}">
        <p14:creationId xmlns:p14="http://schemas.microsoft.com/office/powerpoint/2010/main" val="3147987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10</a:t>
            </a:fld>
            <a:endParaRPr lang="en-US" noProof="0" dirty="0"/>
          </a:p>
        </p:txBody>
      </p:sp>
    </p:spTree>
    <p:extLst>
      <p:ext uri="{BB962C8B-B14F-4D97-AF65-F5344CB8AC3E}">
        <p14:creationId xmlns:p14="http://schemas.microsoft.com/office/powerpoint/2010/main" val="3194569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a:t>
            </a:fld>
            <a:endParaRPr lang="en-US" noProof="0" dirty="0"/>
          </a:p>
        </p:txBody>
      </p:sp>
    </p:spTree>
    <p:extLst>
      <p:ext uri="{BB962C8B-B14F-4D97-AF65-F5344CB8AC3E}">
        <p14:creationId xmlns:p14="http://schemas.microsoft.com/office/powerpoint/2010/main" val="74491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a:t>
            </a:fld>
            <a:endParaRPr lang="en-US" noProof="0" dirty="0"/>
          </a:p>
        </p:txBody>
      </p:sp>
    </p:spTree>
    <p:extLst>
      <p:ext uri="{BB962C8B-B14F-4D97-AF65-F5344CB8AC3E}">
        <p14:creationId xmlns:p14="http://schemas.microsoft.com/office/powerpoint/2010/main" val="352474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4</a:t>
            </a:fld>
            <a:endParaRPr lang="en-US" noProof="0" dirty="0"/>
          </a:p>
        </p:txBody>
      </p:sp>
    </p:spTree>
    <p:extLst>
      <p:ext uri="{BB962C8B-B14F-4D97-AF65-F5344CB8AC3E}">
        <p14:creationId xmlns:p14="http://schemas.microsoft.com/office/powerpoint/2010/main" val="1935294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5</a:t>
            </a:fld>
            <a:endParaRPr lang="en-US" noProof="0" dirty="0"/>
          </a:p>
        </p:txBody>
      </p:sp>
    </p:spTree>
    <p:extLst>
      <p:ext uri="{BB962C8B-B14F-4D97-AF65-F5344CB8AC3E}">
        <p14:creationId xmlns:p14="http://schemas.microsoft.com/office/powerpoint/2010/main" val="2900598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6</a:t>
            </a:fld>
            <a:endParaRPr lang="en-US" noProof="0" dirty="0"/>
          </a:p>
        </p:txBody>
      </p:sp>
    </p:spTree>
    <p:extLst>
      <p:ext uri="{BB962C8B-B14F-4D97-AF65-F5344CB8AC3E}">
        <p14:creationId xmlns:p14="http://schemas.microsoft.com/office/powerpoint/2010/main" val="2191904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7</a:t>
            </a:fld>
            <a:endParaRPr lang="en-US" noProof="0" dirty="0"/>
          </a:p>
        </p:txBody>
      </p:sp>
    </p:spTree>
    <p:extLst>
      <p:ext uri="{BB962C8B-B14F-4D97-AF65-F5344CB8AC3E}">
        <p14:creationId xmlns:p14="http://schemas.microsoft.com/office/powerpoint/2010/main" val="1516183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8</a:t>
            </a:fld>
            <a:endParaRPr lang="en-US" noProof="0" dirty="0"/>
          </a:p>
        </p:txBody>
      </p:sp>
    </p:spTree>
    <p:extLst>
      <p:ext uri="{BB962C8B-B14F-4D97-AF65-F5344CB8AC3E}">
        <p14:creationId xmlns:p14="http://schemas.microsoft.com/office/powerpoint/2010/main" val="1628160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9</a:t>
            </a:fld>
            <a:endParaRPr lang="en-US" noProof="0" dirty="0"/>
          </a:p>
        </p:txBody>
      </p:sp>
    </p:spTree>
    <p:extLst>
      <p:ext uri="{BB962C8B-B14F-4D97-AF65-F5344CB8AC3E}">
        <p14:creationId xmlns:p14="http://schemas.microsoft.com/office/powerpoint/2010/main" val="4075439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262540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21552918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_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954259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_sea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148865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_Oran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149718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_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323754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_Light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1176658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_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8536208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_Blue_Triangle patch 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5BCA9F-FC20-461D-9118-7EC2AC28D050}"/>
              </a:ext>
              <a:ext uri="{C183D7F6-B498-43B3-948B-1728B52AA6E4}">
                <adec:decorative xmlns:adec="http://schemas.microsoft.com/office/drawing/2017/decorative" val="1"/>
              </a:ext>
            </a:extLst>
          </p:cNvPr>
          <p:cNvSpPr/>
          <p:nvPr userDrawn="1"/>
        </p:nvSpPr>
        <p:spPr>
          <a:xfrm>
            <a:off x="3175958" y="0"/>
            <a:ext cx="9016043" cy="6858000"/>
          </a:xfrm>
          <a:custGeom>
            <a:avLst/>
            <a:gdLst>
              <a:gd name="connsiteX0" fmla="*/ 5153328 w 9016043"/>
              <a:gd name="connsiteY0" fmla="*/ 0 h 6858000"/>
              <a:gd name="connsiteX1" fmla="*/ 9016043 w 9016043"/>
              <a:gd name="connsiteY1" fmla="*/ 0 h 6858000"/>
              <a:gd name="connsiteX2" fmla="*/ 9016043 w 9016043"/>
              <a:gd name="connsiteY2" fmla="*/ 6858000 h 6858000"/>
              <a:gd name="connsiteX3" fmla="*/ 0 w 9016043"/>
              <a:gd name="connsiteY3" fmla="*/ 6858000 h 6858000"/>
              <a:gd name="connsiteX4" fmla="*/ 5153328 w 9016043"/>
              <a:gd name="connsiteY4" fmla="*/ 6818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6043" h="6858000">
                <a:moveTo>
                  <a:pt x="5153328" y="0"/>
                </a:moveTo>
                <a:lnTo>
                  <a:pt x="9016043" y="0"/>
                </a:lnTo>
                <a:lnTo>
                  <a:pt x="9016043" y="6858000"/>
                </a:lnTo>
                <a:lnTo>
                  <a:pt x="0" y="6858000"/>
                </a:lnTo>
                <a:lnTo>
                  <a:pt x="5153328" y="6818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040925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8F869F17-9BF3-4974-956D-0CBCD60BA35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142137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A654DBB0-1027-4E5D-B635-00F2F173A24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433771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1392082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whit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Text Placeholder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a:lstStyle>
            <a:lvl1pPr marL="0" indent="0">
              <a:buNone/>
              <a:defRPr>
                <a:solidFill>
                  <a:schemeClr val="tx1">
                    <a:alpha val="0"/>
                  </a:schemeClr>
                </a:solidFill>
              </a:defRPr>
            </a:lvl1pPr>
          </a:lstStyle>
          <a:p>
            <a:pPr lvl="0"/>
            <a:r>
              <a:rPr lang="en-US" noProof="0"/>
              <a:t>I</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6" name="Slide Number Placeholder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7477211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Content and half horizontal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11094718" cy="1757126"/>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709677"/>
            <a:ext cx="11094717" cy="1500876"/>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4232B29A-2701-4A73-83CF-09E0AB1B2DD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9464107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Content and half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5775959" cy="3543552"/>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6553200" y="2667001"/>
            <a:ext cx="5090157" cy="3543552"/>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6A52166E-5DA9-4AA1-9355-E8DBFDD90AE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9640959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lf Image Title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617492"/>
            <a:ext cx="9890759"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Slide Number Placeholder 5">
            <a:extLst>
              <a:ext uri="{FF2B5EF4-FFF2-40B4-BE49-F238E27FC236}">
                <a16:creationId xmlns:a16="http://schemas.microsoft.com/office/drawing/2014/main" id="{E9FF8476-DF8C-4276-8CF6-44BC91B88C2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2700533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11099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p:nvPr>
        </p:nvSpPr>
        <p:spPr>
          <a:xfrm>
            <a:off x="6446520"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5">
            <a:extLst>
              <a:ext uri="{FF2B5EF4-FFF2-40B4-BE49-F238E27FC236}">
                <a16:creationId xmlns:a16="http://schemas.microsoft.com/office/drawing/2014/main" id="{FC5AD12C-F7F6-431D-ABA4-F7E37CACEA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4900304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1721698" y="3735622"/>
            <a:ext cx="5013960" cy="2408917"/>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Text Placeholder 16">
            <a:extLst>
              <a:ext uri="{FF2B5EF4-FFF2-40B4-BE49-F238E27FC236}">
                <a16:creationId xmlns:a16="http://schemas.microsoft.com/office/drawing/2014/main" id="{38376498-C218-4EDB-8416-A59802EF2018}"/>
              </a:ext>
              <a:ext uri="{C183D7F6-B498-43B3-948B-1728B52AA6E4}">
                <adec:decorative xmlns:adec="http://schemas.microsoft.com/office/drawing/2017/decorative" val="1"/>
              </a:ext>
            </a:extLst>
          </p:cNvPr>
          <p:cNvSpPr>
            <a:spLocks noGrp="1"/>
          </p:cNvSpPr>
          <p:nvPr>
            <p:ph type="body" sz="quarter" idx="20" hasCustomPrompt="1"/>
          </p:nvPr>
        </p:nvSpPr>
        <p:spPr>
          <a:xfrm>
            <a:off x="7239000" y="1981199"/>
            <a:ext cx="4389542" cy="4163339"/>
          </a:xfrm>
          <a:solidFill>
            <a:schemeClr val="bg1"/>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7589520" y="2286000"/>
            <a:ext cx="3688080" cy="3581400"/>
          </a:xfrm>
        </p:spPr>
        <p:txBody>
          <a:bodyPr lIns="91440" rIns="91440">
            <a:normAutofit/>
          </a:bodyPr>
          <a:lstStyle>
            <a:lvl1pPr marL="0" indent="0">
              <a:lnSpc>
                <a:spcPct val="100000"/>
              </a:lnSpc>
              <a:spcBef>
                <a:spcPts val="0"/>
              </a:spcBef>
              <a:spcAft>
                <a:spcPts val="0"/>
              </a:spcAft>
              <a:buNone/>
              <a:defRPr sz="3200">
                <a:solidFill>
                  <a:schemeClr val="accent2"/>
                </a:solidFill>
              </a:defRPr>
            </a:lvl1pPr>
            <a:lvl2pPr>
              <a:defRPr sz="1600"/>
            </a:lvl2pPr>
            <a:lvl3pPr>
              <a:defRPr sz="1400"/>
            </a:lvl3pPr>
            <a:lvl4pPr>
              <a:defRPr sz="1200"/>
            </a:lvl4pPr>
            <a:lvl5pPr>
              <a:defRPr sz="1200"/>
            </a:lvl5pPr>
          </a:lstStyle>
          <a:p>
            <a:pPr lvl="0"/>
            <a:r>
              <a:rPr lang="en-US" noProof="0"/>
              <a:t>Important Content</a:t>
            </a:r>
          </a:p>
        </p:txBody>
      </p:sp>
      <p:sp>
        <p:nvSpPr>
          <p:cNvPr id="8" name="Picture Placeholder 7">
            <a:extLst>
              <a:ext uri="{FF2B5EF4-FFF2-40B4-BE49-F238E27FC236}">
                <a16:creationId xmlns:a16="http://schemas.microsoft.com/office/drawing/2014/main" id="{1EC81B64-070E-43F3-BCB5-833AB965D638}"/>
              </a:ext>
              <a:ext uri="{C183D7F6-B498-43B3-948B-1728B52AA6E4}">
                <adec:decorative xmlns:adec="http://schemas.microsoft.com/office/drawing/2017/decorative" val="1"/>
              </a:ext>
            </a:extLst>
          </p:cNvPr>
          <p:cNvSpPr>
            <a:spLocks noGrp="1"/>
          </p:cNvSpPr>
          <p:nvPr>
            <p:ph type="pic" sz="quarter" idx="21" hasCustomPrompt="1"/>
          </p:nvPr>
        </p:nvSpPr>
        <p:spPr>
          <a:xfrm>
            <a:off x="548944" y="3717925"/>
            <a:ext cx="914400" cy="930275"/>
          </a:xfrm>
        </p:spPr>
        <p:txBody>
          <a:bodyPr anchor="ctr"/>
          <a:lstStyle>
            <a:lvl1pPr marL="0" indent="0" algn="ctr">
              <a:buNone/>
              <a:defRPr/>
            </a:lvl1pPr>
          </a:lstStyle>
          <a:p>
            <a:r>
              <a:rPr lang="en-US" noProof="0" dirty="0"/>
              <a:t>Icon</a:t>
            </a:r>
          </a:p>
        </p:txBody>
      </p:sp>
      <p:sp>
        <p:nvSpPr>
          <p:cNvPr id="15" name="Slide Number Placeholder 5">
            <a:extLst>
              <a:ext uri="{FF2B5EF4-FFF2-40B4-BE49-F238E27FC236}">
                <a16:creationId xmlns:a16="http://schemas.microsoft.com/office/drawing/2014/main" id="{8D5893EC-1256-429B-9581-379342C2368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6664319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 Image Multiple images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7315200" y="4176259"/>
            <a:ext cx="4343400" cy="1968280"/>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4" name="Picture Placeholder 8">
            <a:extLst>
              <a:ext uri="{FF2B5EF4-FFF2-40B4-BE49-F238E27FC236}">
                <a16:creationId xmlns:a16="http://schemas.microsoft.com/office/drawing/2014/main" id="{96DE17A8-F4B7-4571-A6E8-FD28BA425B19}"/>
              </a:ext>
              <a:ext uri="{C183D7F6-B498-43B3-948B-1728B52AA6E4}">
                <adec:decorative xmlns:adec="http://schemas.microsoft.com/office/drawing/2017/decorative" val="1"/>
              </a:ext>
            </a:extLst>
          </p:cNvPr>
          <p:cNvSpPr>
            <a:spLocks noGrp="1"/>
          </p:cNvSpPr>
          <p:nvPr>
            <p:ph type="pic" sz="quarter" idx="19" hasCustomPrompt="1"/>
          </p:nvPr>
        </p:nvSpPr>
        <p:spPr>
          <a:xfrm>
            <a:off x="542834" y="1066801"/>
            <a:ext cx="3505199" cy="50777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5" name="Picture Placeholder 8">
            <a:extLst>
              <a:ext uri="{FF2B5EF4-FFF2-40B4-BE49-F238E27FC236}">
                <a16:creationId xmlns:a16="http://schemas.microsoft.com/office/drawing/2014/main" id="{9D9A0502-98A2-467D-BE1C-CE8391C73BF4}"/>
              </a:ext>
              <a:ext uri="{C183D7F6-B498-43B3-948B-1728B52AA6E4}">
                <adec:decorative xmlns:adec="http://schemas.microsoft.com/office/drawing/2017/decorative" val="1"/>
              </a:ext>
            </a:extLst>
          </p:cNvPr>
          <p:cNvSpPr>
            <a:spLocks noGrp="1"/>
          </p:cNvSpPr>
          <p:nvPr>
            <p:ph type="pic" sz="quarter" idx="20" hasCustomPrompt="1"/>
          </p:nvPr>
        </p:nvSpPr>
        <p:spPr>
          <a:xfrm>
            <a:off x="4191000" y="4343400"/>
            <a:ext cx="2743200" cy="18011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6" name="Picture Placeholder 8">
            <a:extLst>
              <a:ext uri="{FF2B5EF4-FFF2-40B4-BE49-F238E27FC236}">
                <a16:creationId xmlns:a16="http://schemas.microsoft.com/office/drawing/2014/main" id="{8298DB4E-3B92-4CA4-852A-9F647E7219A4}"/>
              </a:ext>
              <a:ext uri="{C183D7F6-B498-43B3-948B-1728B52AA6E4}">
                <adec:decorative xmlns:adec="http://schemas.microsoft.com/office/drawing/2017/decorative" val="1"/>
              </a:ext>
            </a:extLst>
          </p:cNvPr>
          <p:cNvSpPr>
            <a:spLocks noGrp="1"/>
          </p:cNvSpPr>
          <p:nvPr>
            <p:ph type="pic" sz="quarter" idx="21" hasCustomPrompt="1"/>
          </p:nvPr>
        </p:nvSpPr>
        <p:spPr>
          <a:xfrm>
            <a:off x="4191000" y="1066801"/>
            <a:ext cx="2743200" cy="3126023"/>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2E528B4D-15E8-4161-96F7-75D0217AD20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2694295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Image with Top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6745024"/>
          </a:xfrm>
          <a:prstGeom prst="rect">
            <a:avLst/>
          </a:prstGeom>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Slide Number Placeholder 5">
            <a:extLst>
              <a:ext uri="{FF2B5EF4-FFF2-40B4-BE49-F238E27FC236}">
                <a16:creationId xmlns:a16="http://schemas.microsoft.com/office/drawing/2014/main" id="{7C67066A-9B9E-468B-97C6-94BF615FA94E}"/>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2" name="Title 1">
            <a:extLst>
              <a:ext uri="{FF2B5EF4-FFF2-40B4-BE49-F238E27FC236}">
                <a16:creationId xmlns:a16="http://schemas.microsoft.com/office/drawing/2014/main" id="{A82AF7E6-6C19-4A41-BFA5-44C4F2A371E9}"/>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3111247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7" name="Slide Number Placeholder 5">
            <a:extLst>
              <a:ext uri="{FF2B5EF4-FFF2-40B4-BE49-F238E27FC236}">
                <a16:creationId xmlns:a16="http://schemas.microsoft.com/office/drawing/2014/main" id="{9FC59837-0A86-4467-BB38-E2AC882F31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78857779-E765-4EC2-825C-B8E41285A0C7}"/>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10046070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7261801" y="1189969"/>
            <a:ext cx="4389542" cy="4677431"/>
          </a:xfrm>
          <a:solidFill>
            <a:schemeClr val="bg1">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7612321" y="1494770"/>
            <a:ext cx="3688080" cy="3915430"/>
          </a:xfrm>
        </p:spPr>
        <p:txBody>
          <a:bodyPr lIns="91440" rIns="91440">
            <a:normAutofit/>
          </a:bodyPr>
          <a:lstStyle>
            <a:lvl1pPr marL="0" indent="0">
              <a:lnSpc>
                <a:spcPct val="100000"/>
              </a:lnSpc>
              <a:spcBef>
                <a:spcPts val="0"/>
              </a:spcBef>
              <a:spcAft>
                <a:spcPts val="0"/>
              </a:spcAft>
              <a:buNone/>
              <a:defRPr sz="3200"/>
            </a:lvl1pPr>
            <a:lvl2pPr>
              <a:defRPr sz="1600"/>
            </a:lvl2pPr>
            <a:lvl3pPr>
              <a:defRPr sz="1400"/>
            </a:lvl3pPr>
            <a:lvl4pPr>
              <a:defRPr sz="1200"/>
            </a:lvl4pPr>
            <a:lvl5pPr>
              <a:defRPr sz="1200"/>
            </a:lvl5pPr>
          </a:lstStyle>
          <a:p>
            <a:pPr lvl="0"/>
            <a:r>
              <a:rPr lang="en-US" dirty="0"/>
              <a:t>Important Content</a:t>
            </a:r>
            <a:endParaRPr lang="en-GB" dirty="0"/>
          </a:p>
        </p:txBody>
      </p:sp>
      <p:sp>
        <p:nvSpPr>
          <p:cNvPr id="10" name="Slide Number Placeholder 5">
            <a:extLst>
              <a:ext uri="{FF2B5EF4-FFF2-40B4-BE49-F238E27FC236}">
                <a16:creationId xmlns:a16="http://schemas.microsoft.com/office/drawing/2014/main" id="{5AE16EF6-8987-4193-B346-1BEA14401C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5E2D4840-4EB5-4438-9A16-D0006A68A19E}"/>
              </a:ext>
            </a:extLst>
          </p:cNvPr>
          <p:cNvSpPr>
            <a:spLocks noGrp="1"/>
          </p:cNvSpPr>
          <p:nvPr>
            <p:ph type="title"/>
          </p:nvPr>
        </p:nvSpPr>
        <p:spPr>
          <a:xfrm>
            <a:off x="548640" y="548640"/>
            <a:ext cx="11106150" cy="641329"/>
          </a:xfrm>
        </p:spPr>
        <p:txBody>
          <a:bodyPr/>
          <a:lstStyle/>
          <a:p>
            <a:r>
              <a:rPr lang="en-US"/>
              <a:t>Click to edit Master title style</a:t>
            </a:r>
          </a:p>
        </p:txBody>
      </p:sp>
    </p:spTree>
    <p:extLst>
      <p:ext uri="{BB962C8B-B14F-4D97-AF65-F5344CB8AC3E}">
        <p14:creationId xmlns:p14="http://schemas.microsoft.com/office/powerpoint/2010/main" val="169147065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16">
            <a:extLst>
              <a:ext uri="{FF2B5EF4-FFF2-40B4-BE49-F238E27FC236}">
                <a16:creationId xmlns:a16="http://schemas.microsoft.com/office/drawing/2014/main" id="{50D09E5B-B146-4D08-82EC-846DD89B0B87}"/>
              </a:ext>
              <a:ext uri="{C183D7F6-B498-43B3-948B-1728B52AA6E4}">
                <adec:decorative xmlns:adec="http://schemas.microsoft.com/office/drawing/2017/decorative" val="1"/>
              </a:ext>
            </a:extLst>
          </p:cNvPr>
          <p:cNvSpPr>
            <a:spLocks noGrp="1"/>
          </p:cNvSpPr>
          <p:nvPr>
            <p:ph type="body" sz="quarter" idx="16" hasCustomPrompt="1"/>
          </p:nvPr>
        </p:nvSpPr>
        <p:spPr>
          <a:xfrm>
            <a:off x="660462" y="0"/>
            <a:ext cx="9931338" cy="6823040"/>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2" name="Text Placeholder 16">
            <a:extLst>
              <a:ext uri="{FF2B5EF4-FFF2-40B4-BE49-F238E27FC236}">
                <a16:creationId xmlns:a16="http://schemas.microsoft.com/office/drawing/2014/main" id="{88940597-2E9A-4141-B2D0-C488487F11D7}"/>
              </a:ext>
              <a:ext uri="{C183D7F6-B498-43B3-948B-1728B52AA6E4}">
                <adec:decorative xmlns:adec="http://schemas.microsoft.com/office/drawing/2017/decorative" val="1"/>
              </a:ext>
            </a:extLst>
          </p:cNvPr>
          <p:cNvSpPr>
            <a:spLocks noGrp="1"/>
          </p:cNvSpPr>
          <p:nvPr>
            <p:ph type="body" sz="quarter" idx="17" hasCustomPrompt="1"/>
          </p:nvPr>
        </p:nvSpPr>
        <p:spPr>
          <a:xfrm>
            <a:off x="533400" y="0"/>
            <a:ext cx="50863"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990600" y="609600"/>
            <a:ext cx="7429500" cy="56388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95400" y="1905000"/>
            <a:ext cx="5864382" cy="22752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295400" y="4297679"/>
            <a:ext cx="407258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13" name="Text Placeholder 16">
            <a:extLst>
              <a:ext uri="{FF2B5EF4-FFF2-40B4-BE49-F238E27FC236}">
                <a16:creationId xmlns:a16="http://schemas.microsoft.com/office/drawing/2014/main" id="{EA44EEDB-C599-41AA-9D84-D53811C28804}"/>
              </a:ext>
              <a:ext uri="{C183D7F6-B498-43B3-948B-1728B52AA6E4}">
                <adec:decorative xmlns:adec="http://schemas.microsoft.com/office/drawing/2017/decorative" val="1"/>
              </a:ext>
            </a:extLst>
          </p:cNvPr>
          <p:cNvSpPr>
            <a:spLocks noGrp="1"/>
          </p:cNvSpPr>
          <p:nvPr>
            <p:ph type="body" sz="quarter" idx="18" hasCustomPrompt="1"/>
          </p:nvPr>
        </p:nvSpPr>
        <p:spPr>
          <a:xfrm>
            <a:off x="450896" y="0"/>
            <a:ext cx="63502"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4" name="Text Placeholder 16">
            <a:extLst>
              <a:ext uri="{FF2B5EF4-FFF2-40B4-BE49-F238E27FC236}">
                <a16:creationId xmlns:a16="http://schemas.microsoft.com/office/drawing/2014/main" id="{FE574478-76DE-4613-8FBD-36B353081849}"/>
              </a:ext>
              <a:ext uri="{C183D7F6-B498-43B3-948B-1728B52AA6E4}">
                <adec:decorative xmlns:adec="http://schemas.microsoft.com/office/drawing/2017/decorative" val="1"/>
              </a:ext>
            </a:extLst>
          </p:cNvPr>
          <p:cNvSpPr>
            <a:spLocks noGrp="1"/>
          </p:cNvSpPr>
          <p:nvPr>
            <p:ph type="body" sz="quarter" idx="19" hasCustomPrompt="1"/>
          </p:nvPr>
        </p:nvSpPr>
        <p:spPr>
          <a:xfrm>
            <a:off x="368391" y="0"/>
            <a:ext cx="63502"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Tree>
    <p:extLst>
      <p:ext uri="{BB962C8B-B14F-4D97-AF65-F5344CB8AC3E}">
        <p14:creationId xmlns:p14="http://schemas.microsoft.com/office/powerpoint/2010/main" val="3695653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noProof="0" dirty="0"/>
              <a:t>Insert Image</a:t>
            </a:r>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552269" y="1189969"/>
            <a:ext cx="4389542" cy="4677431"/>
          </a:xfrm>
          <a:solidFill>
            <a:schemeClr val="accent2">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902789" y="1494770"/>
            <a:ext cx="3688080" cy="3915430"/>
          </a:xfrm>
        </p:spPr>
        <p:txBody>
          <a:bodyPr lIns="91440" rIns="91440">
            <a:normAutofit/>
          </a:bodyPr>
          <a:lstStyle>
            <a:lvl1pPr marL="0" indent="0">
              <a:lnSpc>
                <a:spcPct val="100000"/>
              </a:lnSpc>
              <a:spcBef>
                <a:spcPts val="0"/>
              </a:spcBef>
              <a:spcAft>
                <a:spcPts val="0"/>
              </a:spcAft>
              <a:buNone/>
              <a:defRPr sz="3200">
                <a:solidFill>
                  <a:schemeClr val="bg1"/>
                </a:solidFill>
              </a:defRPr>
            </a:lvl1pPr>
            <a:lvl2pPr>
              <a:defRPr sz="1600"/>
            </a:lvl2pPr>
            <a:lvl3pPr>
              <a:defRPr sz="1400"/>
            </a:lvl3pPr>
            <a:lvl4pPr>
              <a:defRPr sz="1200"/>
            </a:lvl4pPr>
            <a:lvl5pPr>
              <a:defRPr sz="1200"/>
            </a:lvl5pPr>
          </a:lstStyle>
          <a:p>
            <a:pPr lvl="0"/>
            <a:r>
              <a:rPr lang="en-US" noProof="0"/>
              <a:t>Important Content</a:t>
            </a:r>
          </a:p>
        </p:txBody>
      </p:sp>
      <p:sp>
        <p:nvSpPr>
          <p:cNvPr id="10" name="Slide Number Placeholder 5">
            <a:extLst>
              <a:ext uri="{FF2B5EF4-FFF2-40B4-BE49-F238E27FC236}">
                <a16:creationId xmlns:a16="http://schemas.microsoft.com/office/drawing/2014/main" id="{1AC89BA5-7D71-4838-92DC-A9DD44EC0557}"/>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2" name="Title 1">
            <a:extLst>
              <a:ext uri="{FF2B5EF4-FFF2-40B4-BE49-F238E27FC236}">
                <a16:creationId xmlns:a16="http://schemas.microsoft.com/office/drawing/2014/main" id="{75614DBA-0879-4C83-B4B4-EECB085A204E}"/>
              </a:ext>
            </a:extLst>
          </p:cNvPr>
          <p:cNvSpPr>
            <a:spLocks noGrp="1"/>
          </p:cNvSpPr>
          <p:nvPr>
            <p:ph type="title"/>
          </p:nvPr>
        </p:nvSpPr>
        <p:spPr>
          <a:xfrm>
            <a:off x="548640" y="548640"/>
            <a:ext cx="11106150" cy="441960"/>
          </a:xfrm>
        </p:spPr>
        <p:txBody>
          <a:bodyPr/>
          <a:lstStyle/>
          <a:p>
            <a:r>
              <a:rPr lang="en-US"/>
              <a:t>Click to edit Master title style</a:t>
            </a:r>
          </a:p>
        </p:txBody>
      </p:sp>
    </p:spTree>
    <p:extLst>
      <p:ext uri="{BB962C8B-B14F-4D97-AF65-F5344CB8AC3E}">
        <p14:creationId xmlns:p14="http://schemas.microsoft.com/office/powerpoint/2010/main" val="121976815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5090157"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5090157" cy="424732"/>
          </a:xfrm>
          <a:noFill/>
        </p:spPr>
        <p:txBody>
          <a:bodyPr wrap="square" lIns="91440" rIns="91440">
            <a:sp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6527803" y="4021648"/>
            <a:ext cx="5090157"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6527803" y="3429000"/>
            <a:ext cx="5090157" cy="424732"/>
          </a:xfrm>
          <a:noFill/>
        </p:spPr>
        <p:txBody>
          <a:bodyPr wrap="square" lIns="91440" rIns="91440">
            <a:spAutoFit/>
          </a:bodyPr>
          <a:lstStyle>
            <a:lvl1pPr marL="0" indent="0">
              <a:buNone/>
              <a:defRPr sz="2400" b="1">
                <a:solidFill>
                  <a:schemeClr val="accent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6527803" y="2423061"/>
            <a:ext cx="711197" cy="723544"/>
          </a:xfrm>
        </p:spPr>
        <p:txBody>
          <a:bodyPr anchor="ctr"/>
          <a:lstStyle>
            <a:lvl1pPr marL="0" indent="0" algn="ctr">
              <a:buNone/>
              <a:defRPr/>
            </a:lvl1pPr>
          </a:lstStyle>
          <a:p>
            <a:r>
              <a:rPr lang="en-US" noProof="0" dirty="0"/>
              <a:t>Icon</a:t>
            </a:r>
          </a:p>
        </p:txBody>
      </p:sp>
      <p:sp>
        <p:nvSpPr>
          <p:cNvPr id="17" name="Slide Number Placeholder 5">
            <a:extLst>
              <a:ext uri="{FF2B5EF4-FFF2-40B4-BE49-F238E27FC236}">
                <a16:creationId xmlns:a16="http://schemas.microsoft.com/office/drawing/2014/main" id="{C94646A1-59D8-49D7-B0E1-B7771AB22D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980668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435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4358640" y="3429000"/>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4358640" y="2423061"/>
            <a:ext cx="711197" cy="723544"/>
          </a:xfrm>
        </p:spPr>
        <p:txBody>
          <a:bodyPr anchor="ctr"/>
          <a:lstStyle>
            <a:lvl1pPr marL="0" indent="0" algn="ctr">
              <a:buNone/>
              <a:defRPr/>
            </a:lvl1pPr>
          </a:lstStyle>
          <a:p>
            <a:r>
              <a:rPr lang="en-US" noProof="0" dirty="0"/>
              <a:t>Icon</a:t>
            </a:r>
          </a:p>
        </p:txBody>
      </p:sp>
      <p:sp>
        <p:nvSpPr>
          <p:cNvPr id="16" name="Content Placeholder 6">
            <a:extLst>
              <a:ext uri="{FF2B5EF4-FFF2-40B4-BE49-F238E27FC236}">
                <a16:creationId xmlns:a16="http://schemas.microsoft.com/office/drawing/2014/main" id="{F4C1E55C-86D8-4053-9865-59D5B4F8A350}"/>
              </a:ext>
            </a:extLst>
          </p:cNvPr>
          <p:cNvSpPr>
            <a:spLocks noGrp="1"/>
          </p:cNvSpPr>
          <p:nvPr>
            <p:ph sz="quarter" idx="23"/>
          </p:nvPr>
        </p:nvSpPr>
        <p:spPr>
          <a:xfrm>
            <a:off x="816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3B68B60C-9D86-4961-A5CE-AB650CA3364D}"/>
              </a:ext>
            </a:extLst>
          </p:cNvPr>
          <p:cNvSpPr>
            <a:spLocks noGrp="1"/>
          </p:cNvSpPr>
          <p:nvPr>
            <p:ph type="body" sz="quarter" idx="24" hasCustomPrompt="1"/>
          </p:nvPr>
        </p:nvSpPr>
        <p:spPr>
          <a:xfrm>
            <a:off x="8168640" y="3429000"/>
            <a:ext cx="3474720" cy="424732"/>
          </a:xfrm>
          <a:noFill/>
        </p:spPr>
        <p:txBody>
          <a:bodyPr wrap="square" lIns="91440" rIns="91440">
            <a:noAutofit/>
          </a:bodyPr>
          <a:lstStyle>
            <a:lvl1pPr marL="0" indent="0">
              <a:buNone/>
              <a:defRPr sz="2400" b="1">
                <a:solidFill>
                  <a:schemeClr val="accent2"/>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AFE200E7-D3F0-41C3-92B0-E09677035AD0}"/>
              </a:ext>
              <a:ext uri="{C183D7F6-B498-43B3-948B-1728B52AA6E4}">
                <adec:decorative xmlns:adec="http://schemas.microsoft.com/office/drawing/2017/decorative" val="1"/>
              </a:ext>
            </a:extLst>
          </p:cNvPr>
          <p:cNvSpPr>
            <a:spLocks noGrp="1"/>
          </p:cNvSpPr>
          <p:nvPr>
            <p:ph type="pic" sz="quarter" idx="25" hasCustomPrompt="1"/>
          </p:nvPr>
        </p:nvSpPr>
        <p:spPr>
          <a:xfrm>
            <a:off x="8168336" y="2423061"/>
            <a:ext cx="711197" cy="723544"/>
          </a:xfrm>
        </p:spPr>
        <p:txBody>
          <a:bodyPr anchor="ctr"/>
          <a:lstStyle>
            <a:lvl1pPr marL="0" indent="0" algn="ctr">
              <a:buNone/>
              <a:defRPr/>
            </a:lvl1pPr>
          </a:lstStyle>
          <a:p>
            <a:r>
              <a:rPr lang="en-US" noProof="0" dirty="0"/>
              <a:t>Icon</a:t>
            </a:r>
          </a:p>
        </p:txBody>
      </p:sp>
      <p:sp>
        <p:nvSpPr>
          <p:cNvPr id="21" name="Slide Number Placeholder 5">
            <a:extLst>
              <a:ext uri="{FF2B5EF4-FFF2-40B4-BE49-F238E27FC236}">
                <a16:creationId xmlns:a16="http://schemas.microsoft.com/office/drawing/2014/main" id="{520633DF-6AFD-4B07-9AFD-09317A9CC68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566824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Icon Content 2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38400"/>
            <a:ext cx="5901458" cy="975260"/>
          </a:xfrm>
        </p:spPr>
        <p:txBody>
          <a:bodyPr lIns="91440" rIns="91440" anchor="ctr">
            <a:noAutofit/>
          </a:bodyPr>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4391622"/>
            <a:ext cx="5901458" cy="975260"/>
          </a:xfrm>
        </p:spPr>
        <p:txBody>
          <a:bodyPr lIns="91440" rIns="91440" anchor="ctr">
            <a:noAutofit/>
          </a:bodyPr>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4666886"/>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4517480"/>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86215740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Icon Content 3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23061"/>
            <a:ext cx="5901458" cy="1005939"/>
          </a:xfrm>
        </p:spPr>
        <p:txBody>
          <a:bodyPr lIns="91440" rIns="91440"/>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810000" cy="424732"/>
          </a:xfrm>
          <a:noFill/>
        </p:spPr>
        <p:txBody>
          <a:bodyPr wrap="square" lIns="91440" rIns="91440" anchor="ctr">
            <a:sp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3556396"/>
            <a:ext cx="5901458" cy="1005939"/>
          </a:xfrm>
        </p:spPr>
        <p:txBody>
          <a:bodyPr lIns="91440" rIns="91440"/>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3846999"/>
            <a:ext cx="3810000" cy="424732"/>
          </a:xfrm>
          <a:noFill/>
        </p:spPr>
        <p:txBody>
          <a:bodyPr wrap="square" lIns="91440" rIns="91440" anchor="ctr">
            <a:sp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3697593"/>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5562600" y="4689732"/>
            <a:ext cx="5901458" cy="1005939"/>
          </a:xfrm>
        </p:spPr>
        <p:txBody>
          <a:bodyPr lIns="91440" rIns="91440"/>
          <a:lstStyle>
            <a:lvl1pPr>
              <a:defRPr/>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1524000" y="4980335"/>
            <a:ext cx="3810000" cy="424732"/>
          </a:xfrm>
          <a:noFill/>
        </p:spPr>
        <p:txBody>
          <a:bodyPr wrap="square" lIns="91440" rIns="91440" anchor="ctr">
            <a:spAutoFit/>
          </a:bodyPr>
          <a:lstStyle>
            <a:lvl1pPr marL="0" indent="0">
              <a:buNone/>
              <a:defRPr sz="2400" b="1">
                <a:solidFill>
                  <a:schemeClr val="accent6"/>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548944" y="4830929"/>
            <a:ext cx="711197" cy="723544"/>
          </a:xfrm>
        </p:spPr>
        <p:txBody>
          <a:bodyPr anchor="ctr"/>
          <a:lstStyle>
            <a:lvl1pPr marL="0" indent="0" algn="ctr">
              <a:buNone/>
              <a:defRPr/>
            </a:lvl1pPr>
          </a:lstStyle>
          <a:p>
            <a:r>
              <a:rPr lang="en-US" noProof="0" dirty="0"/>
              <a:t>Icon</a:t>
            </a:r>
          </a:p>
        </p:txBody>
      </p:sp>
    </p:spTree>
    <p:extLst>
      <p:ext uri="{BB962C8B-B14F-4D97-AF65-F5344CB8AC3E}">
        <p14:creationId xmlns:p14="http://schemas.microsoft.com/office/powerpoint/2010/main" val="28474110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ide patch Icon Content 3 rows">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7151214" y="2035302"/>
            <a:ext cx="4312844" cy="914490"/>
          </a:xfrm>
        </p:spPr>
        <p:txBody>
          <a:bodyPr lIns="91440" rIns="91440" anchor="ctr">
            <a:noAutofit/>
          </a:bodyPr>
          <a:lstStyle>
            <a:lvl1pPr marL="0" indent="0">
              <a:buNone/>
              <a:defRPr sz="1400"/>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624840" y="2280181"/>
            <a:ext cx="4937760" cy="424732"/>
          </a:xfrm>
          <a:noFill/>
        </p:spPr>
        <p:txBody>
          <a:bodyPr wrap="square" lIns="91440" rIns="91440" anchor="ctr">
            <a:noAutofit/>
          </a:bodyPr>
          <a:lstStyle>
            <a:lvl1pPr marL="0" indent="0" algn="r">
              <a:buNone/>
              <a:defRPr sz="2000" b="1">
                <a:solidFill>
                  <a:schemeClr val="tx2"/>
                </a:solidFill>
              </a:defRPr>
            </a:lvl1pPr>
          </a:lstStyle>
          <a:p>
            <a:pPr lvl="0"/>
            <a:r>
              <a:rPr lang="en-US" noProof="0"/>
              <a:t>ADD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756426" y="1935993"/>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6071132" y="3576256"/>
            <a:ext cx="5392925" cy="914490"/>
          </a:xfrm>
        </p:spPr>
        <p:txBody>
          <a:bodyPr lIns="91440" rIns="91440" anchor="ctr">
            <a:noAutofit/>
          </a:bodyPr>
          <a:lstStyle>
            <a:lvl1pPr marL="0" indent="0">
              <a:buNone/>
              <a:defRPr sz="1400"/>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548640" y="3846999"/>
            <a:ext cx="4023360" cy="424732"/>
          </a:xfrm>
          <a:noFill/>
        </p:spPr>
        <p:txBody>
          <a:bodyPr wrap="square" lIns="91440" rIns="91440" anchor="ctr">
            <a:noAutofit/>
          </a:bodyPr>
          <a:lstStyle>
            <a:lvl1pPr marL="0" indent="0" algn="r">
              <a:buNone/>
              <a:defRPr sz="2000" b="1">
                <a:solidFill>
                  <a:schemeClr val="accent5"/>
                </a:solidFill>
              </a:defRPr>
            </a:lvl1pPr>
          </a:lstStyle>
          <a:p>
            <a:pPr lvl="0"/>
            <a:r>
              <a:rPr lang="en-US" noProof="0"/>
              <a:t>ADD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4774508" y="350281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4949699" y="5117210"/>
            <a:ext cx="6514359" cy="914490"/>
          </a:xfrm>
        </p:spPr>
        <p:txBody>
          <a:bodyPr lIns="91440" rIns="91440" anchor="ctr">
            <a:noAutofit/>
          </a:bodyPr>
          <a:lstStyle>
            <a:lvl1pPr marL="0" indent="0">
              <a:buNone/>
              <a:defRPr sz="1400"/>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548641" y="5362089"/>
            <a:ext cx="2956560" cy="424732"/>
          </a:xfrm>
          <a:noFill/>
        </p:spPr>
        <p:txBody>
          <a:bodyPr wrap="square" lIns="91440" rIns="91440" anchor="ctr">
            <a:noAutofit/>
          </a:bodyPr>
          <a:lstStyle>
            <a:lvl1pPr marL="0" indent="0" algn="r">
              <a:buNone/>
              <a:defRPr sz="2000" b="1">
                <a:solidFill>
                  <a:schemeClr val="accent6"/>
                </a:solidFill>
              </a:defRPr>
            </a:lvl1pPr>
          </a:lstStyle>
          <a:p>
            <a:pPr lvl="0"/>
            <a:r>
              <a:rPr lang="en-US" noProof="0"/>
              <a:t>ADD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3680392" y="501790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35" name="Freeform: Shape 34">
            <a:extLst>
              <a:ext uri="{FF2B5EF4-FFF2-40B4-BE49-F238E27FC236}">
                <a16:creationId xmlns:a16="http://schemas.microsoft.com/office/drawing/2014/main" id="{79F57DF2-7AB9-4D3A-AADE-E93D5621B0F8}"/>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5897438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2018097"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B9C406-BFD3-481F-9B48-3DCA3A33014F}"/>
              </a:ext>
              <a:ext uri="{C183D7F6-B498-43B3-948B-1728B52AA6E4}">
                <adec:decorative xmlns:adec="http://schemas.microsoft.com/office/drawing/2017/decorative" val="1"/>
              </a:ext>
            </a:extLst>
          </p:cNvPr>
          <p:cNvCxnSpPr/>
          <p:nvPr userDrawn="1"/>
        </p:nvCxnSpPr>
        <p:spPr>
          <a:xfrm>
            <a:off x="57518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F3D50D-B3D8-4A41-84D8-4BE250D1BD62}"/>
              </a:ext>
              <a:ext uri="{C183D7F6-B498-43B3-948B-1728B52AA6E4}">
                <adec:decorative xmlns:adec="http://schemas.microsoft.com/office/drawing/2017/decorative" val="1"/>
              </a:ext>
            </a:extLst>
          </p:cNvPr>
          <p:cNvCxnSpPr/>
          <p:nvPr userDrawn="1"/>
        </p:nvCxnSpPr>
        <p:spPr>
          <a:xfrm>
            <a:off x="94856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533401"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1</a:t>
            </a:r>
          </a:p>
        </p:txBody>
      </p:sp>
      <p:sp>
        <p:nvSpPr>
          <p:cNvPr id="30" name="Picture Placeholder 8">
            <a:extLst>
              <a:ext uri="{FF2B5EF4-FFF2-40B4-BE49-F238E27FC236}">
                <a16:creationId xmlns:a16="http://schemas.microsoft.com/office/drawing/2014/main" id="{6321F101-EC7B-4128-A7FA-373AC507D3D4}"/>
              </a:ext>
              <a:ext uri="{C183D7F6-B498-43B3-948B-1728B52AA6E4}">
                <adec:decorative xmlns:adec="http://schemas.microsoft.com/office/drawing/2017/decorative" val="1"/>
              </a:ext>
            </a:extLst>
          </p:cNvPr>
          <p:cNvSpPr>
            <a:spLocks noGrp="1"/>
          </p:cNvSpPr>
          <p:nvPr>
            <p:ph type="pic" sz="quarter" idx="18" hasCustomPrompt="1"/>
          </p:nvPr>
        </p:nvSpPr>
        <p:spPr>
          <a:xfrm>
            <a:off x="42672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2</a:t>
            </a:r>
          </a:p>
        </p:txBody>
      </p:sp>
      <p:sp>
        <p:nvSpPr>
          <p:cNvPr id="31" name="Picture Placeholder 8">
            <a:extLst>
              <a:ext uri="{FF2B5EF4-FFF2-40B4-BE49-F238E27FC236}">
                <a16:creationId xmlns:a16="http://schemas.microsoft.com/office/drawing/2014/main" id="{229667AF-39CB-43E6-8D30-A2DDF8365C21}"/>
              </a:ext>
              <a:ext uri="{C183D7F6-B498-43B3-948B-1728B52AA6E4}">
                <adec:decorative xmlns:adec="http://schemas.microsoft.com/office/drawing/2017/decorative" val="1"/>
              </a:ext>
            </a:extLst>
          </p:cNvPr>
          <p:cNvSpPr>
            <a:spLocks noGrp="1"/>
          </p:cNvSpPr>
          <p:nvPr>
            <p:ph type="pic" sz="quarter" idx="19" hasCustomPrompt="1"/>
          </p:nvPr>
        </p:nvSpPr>
        <p:spPr>
          <a:xfrm>
            <a:off x="80010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3</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864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3" name="Text Placeholder 7">
            <a:extLst>
              <a:ext uri="{FF2B5EF4-FFF2-40B4-BE49-F238E27FC236}">
                <a16:creationId xmlns:a16="http://schemas.microsoft.com/office/drawing/2014/main" id="{EB4CA538-2AD9-458A-B582-2FBFEAF60CFA}"/>
              </a:ext>
            </a:extLst>
          </p:cNvPr>
          <p:cNvSpPr>
            <a:spLocks noGrp="1"/>
          </p:cNvSpPr>
          <p:nvPr>
            <p:ph type="body" sz="quarter" idx="20" hasCustomPrompt="1"/>
          </p:nvPr>
        </p:nvSpPr>
        <p:spPr>
          <a:xfrm>
            <a:off x="42672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5" name="Text Placeholder 7">
            <a:extLst>
              <a:ext uri="{FF2B5EF4-FFF2-40B4-BE49-F238E27FC236}">
                <a16:creationId xmlns:a16="http://schemas.microsoft.com/office/drawing/2014/main" id="{857C263B-EA99-4350-84C0-08B9746AEC05}"/>
              </a:ext>
            </a:extLst>
          </p:cNvPr>
          <p:cNvSpPr>
            <a:spLocks noGrp="1"/>
          </p:cNvSpPr>
          <p:nvPr>
            <p:ph type="body" sz="quarter" idx="21" hasCustomPrompt="1"/>
          </p:nvPr>
        </p:nvSpPr>
        <p:spPr>
          <a:xfrm>
            <a:off x="80010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Tree>
    <p:extLst>
      <p:ext uri="{BB962C8B-B14F-4D97-AF65-F5344CB8AC3E}">
        <p14:creationId xmlns:p14="http://schemas.microsoft.com/office/powerpoint/2010/main" val="11847593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1751397" y="5027659"/>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723902" y="2057402"/>
            <a:ext cx="2743197" cy="274319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1021" y="5307558"/>
            <a:ext cx="3108959" cy="424732"/>
          </a:xfrm>
          <a:noFill/>
        </p:spPr>
        <p:txBody>
          <a:bodyPr wrap="square" lIns="91440" rIns="91440" anchor="t">
            <a:noAutofit/>
          </a:bodyPr>
          <a:lstStyle>
            <a:lvl1pPr marL="0" indent="0" algn="ctr">
              <a:spcBef>
                <a:spcPts val="0"/>
              </a:spcBef>
              <a:spcAft>
                <a:spcPts val="0"/>
              </a:spcAft>
              <a:buNone/>
              <a:defRPr sz="2000" b="1">
                <a:solidFill>
                  <a:schemeClr val="tx2"/>
                </a:solidFill>
                <a:latin typeface="+mj-lt"/>
              </a:defRPr>
            </a:lvl1pPr>
          </a:lstStyle>
          <a:p>
            <a:pPr lvl="0"/>
            <a:r>
              <a:rPr lang="en-US" noProof="0"/>
              <a:t>ADD TEXT </a:t>
            </a:r>
          </a:p>
        </p:txBody>
      </p:sp>
      <p:sp>
        <p:nvSpPr>
          <p:cNvPr id="17" name="Text Placeholder 7">
            <a:extLst>
              <a:ext uri="{FF2B5EF4-FFF2-40B4-BE49-F238E27FC236}">
                <a16:creationId xmlns:a16="http://schemas.microsoft.com/office/drawing/2014/main" id="{2FD9C5C0-2B13-4BD9-BA25-5F692DE9E82D}"/>
              </a:ext>
            </a:extLst>
          </p:cNvPr>
          <p:cNvSpPr>
            <a:spLocks noGrp="1"/>
          </p:cNvSpPr>
          <p:nvPr>
            <p:ph type="body" sz="quarter" idx="18" hasCustomPrompt="1"/>
          </p:nvPr>
        </p:nvSpPr>
        <p:spPr>
          <a:xfrm>
            <a:off x="541021" y="5688559"/>
            <a:ext cx="3108959" cy="323629"/>
          </a:xfrm>
          <a:noFill/>
        </p:spPr>
        <p:txBody>
          <a:bodyPr wrap="square" lIns="91440" rIns="91440" anchor="t">
            <a:noAutofit/>
          </a:bodyPr>
          <a:lstStyle>
            <a:lvl1pPr marL="0" indent="0" algn="ctr">
              <a:spcBef>
                <a:spcPts val="0"/>
              </a:spcBef>
              <a:spcAft>
                <a:spcPts val="0"/>
              </a:spcAft>
              <a:buNone/>
              <a:defRPr sz="1400" b="0">
                <a:solidFill>
                  <a:schemeClr val="tx2"/>
                </a:solidFill>
                <a:latin typeface="+mn-lt"/>
              </a:defRPr>
            </a:lvl1pPr>
          </a:lstStyle>
          <a:p>
            <a:pPr lvl="0"/>
            <a:r>
              <a:rPr lang="en-US" noProof="0"/>
              <a:t>Description</a:t>
            </a:r>
          </a:p>
        </p:txBody>
      </p:sp>
      <p:cxnSp>
        <p:nvCxnSpPr>
          <p:cNvPr id="5" name="Straight Connector 4">
            <a:extLst>
              <a:ext uri="{FF2B5EF4-FFF2-40B4-BE49-F238E27FC236}">
                <a16:creationId xmlns:a16="http://schemas.microsoft.com/office/drawing/2014/main" id="{9971D9F8-CAE6-4680-A029-F96D0F1441FD}"/>
              </a:ext>
            </a:extLst>
          </p:cNvPr>
          <p:cNvCxnSpPr>
            <a:cxnSpLocks/>
          </p:cNvCxnSpPr>
          <p:nvPr userDrawn="1"/>
        </p:nvCxnSpPr>
        <p:spPr>
          <a:xfrm flipH="1">
            <a:off x="3907846"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1598D0-210A-4FC8-9A7B-BFA0921CF214}"/>
              </a:ext>
              <a:ext uri="{C183D7F6-B498-43B3-948B-1728B52AA6E4}">
                <adec:decorative xmlns:adec="http://schemas.microsoft.com/office/drawing/2017/decorative" val="1"/>
              </a:ext>
            </a:extLst>
          </p:cNvPr>
          <p:cNvCxnSpPr>
            <a:cxnSpLocks/>
          </p:cNvCxnSpPr>
          <p:nvPr userDrawn="1"/>
        </p:nvCxnSpPr>
        <p:spPr>
          <a:xfrm rot="16200000">
            <a:off x="5536511"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06439E2-68F5-46DF-9799-ABBEBECFD358}"/>
              </a:ext>
              <a:ext uri="{C183D7F6-B498-43B3-948B-1728B52AA6E4}">
                <adec:decorative xmlns:adec="http://schemas.microsoft.com/office/drawing/2017/decorative" val="1"/>
              </a:ext>
            </a:extLst>
          </p:cNvPr>
          <p:cNvGrpSpPr/>
          <p:nvPr userDrawn="1"/>
        </p:nvGrpSpPr>
        <p:grpSpPr>
          <a:xfrm>
            <a:off x="3906013" y="2754546"/>
            <a:ext cx="3254399" cy="2828600"/>
            <a:chOff x="4431264" y="2199060"/>
            <a:chExt cx="3363136" cy="2828600"/>
          </a:xfrm>
        </p:grpSpPr>
        <p:cxnSp>
          <p:nvCxnSpPr>
            <p:cNvPr id="21" name="Straight Connector 20">
              <a:extLst>
                <a:ext uri="{FF2B5EF4-FFF2-40B4-BE49-F238E27FC236}">
                  <a16:creationId xmlns:a16="http://schemas.microsoft.com/office/drawing/2014/main" id="{E95E9585-55FC-4C03-8122-DED9B077D9F8}"/>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403E01-A7A9-4801-84C2-A2B3D9B7F577}"/>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Picture Placeholder 8">
            <a:extLst>
              <a:ext uri="{FF2B5EF4-FFF2-40B4-BE49-F238E27FC236}">
                <a16:creationId xmlns:a16="http://schemas.microsoft.com/office/drawing/2014/main" id="{BDA24073-E1E8-43FF-B135-B2947B97222B}"/>
              </a:ext>
              <a:ext uri="{C183D7F6-B498-43B3-948B-1728B52AA6E4}">
                <adec:decorative xmlns:adec="http://schemas.microsoft.com/office/drawing/2017/decorative" val="1"/>
              </a:ext>
            </a:extLst>
          </p:cNvPr>
          <p:cNvSpPr>
            <a:spLocks noGrp="1"/>
          </p:cNvSpPr>
          <p:nvPr userDrawn="1">
            <p:ph type="pic" sz="quarter" idx="19" hasCustomPrompt="1"/>
          </p:nvPr>
        </p:nvSpPr>
        <p:spPr>
          <a:xfrm>
            <a:off x="5426747"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Picture Placeholder 8">
            <a:extLst>
              <a:ext uri="{FF2B5EF4-FFF2-40B4-BE49-F238E27FC236}">
                <a16:creationId xmlns:a16="http://schemas.microsoft.com/office/drawing/2014/main" id="{DAD1D946-AD65-4E2D-A739-D93BA1AC1DFD}"/>
              </a:ext>
              <a:ext uri="{C183D7F6-B498-43B3-948B-1728B52AA6E4}">
                <adec:decorative xmlns:adec="http://schemas.microsoft.com/office/drawing/2017/decorative" val="1"/>
              </a:ext>
            </a:extLst>
          </p:cNvPr>
          <p:cNvSpPr>
            <a:spLocks noGrp="1"/>
          </p:cNvSpPr>
          <p:nvPr userDrawn="1">
            <p:ph type="pic" sz="quarter" idx="20" hasCustomPrompt="1"/>
          </p:nvPr>
        </p:nvSpPr>
        <p:spPr>
          <a:xfrm>
            <a:off x="4408933"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7" name="Picture Placeholder 8">
            <a:extLst>
              <a:ext uri="{FF2B5EF4-FFF2-40B4-BE49-F238E27FC236}">
                <a16:creationId xmlns:a16="http://schemas.microsoft.com/office/drawing/2014/main" id="{036FD13F-5CDF-4A6F-A890-1F23EA59027F}"/>
              </a:ext>
              <a:ext uri="{C183D7F6-B498-43B3-948B-1728B52AA6E4}">
                <adec:decorative xmlns:adec="http://schemas.microsoft.com/office/drawing/2017/decorative" val="1"/>
              </a:ext>
            </a:extLst>
          </p:cNvPr>
          <p:cNvSpPr>
            <a:spLocks noGrp="1"/>
          </p:cNvSpPr>
          <p:nvPr userDrawn="1">
            <p:ph type="pic" sz="quarter" idx="21" hasCustomPrompt="1"/>
          </p:nvPr>
        </p:nvSpPr>
        <p:spPr>
          <a:xfrm>
            <a:off x="6458832"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cxnSp>
        <p:nvCxnSpPr>
          <p:cNvPr id="36" name="Straight Connector 35">
            <a:extLst>
              <a:ext uri="{FF2B5EF4-FFF2-40B4-BE49-F238E27FC236}">
                <a16:creationId xmlns:a16="http://schemas.microsoft.com/office/drawing/2014/main" id="{4EA974DF-48E5-46E7-9453-8A47028BC514}"/>
              </a:ext>
              <a:ext uri="{C183D7F6-B498-43B3-948B-1728B52AA6E4}">
                <adec:decorative xmlns:adec="http://schemas.microsoft.com/office/drawing/2017/decorative" val="1"/>
              </a:ext>
            </a:extLst>
          </p:cNvPr>
          <p:cNvCxnSpPr>
            <a:cxnSpLocks/>
          </p:cNvCxnSpPr>
          <p:nvPr userDrawn="1"/>
        </p:nvCxnSpPr>
        <p:spPr>
          <a:xfrm flipH="1">
            <a:off x="7036660"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A85692E-DBD5-4FD7-95CA-849C102632D2}"/>
              </a:ext>
              <a:ext uri="{C183D7F6-B498-43B3-948B-1728B52AA6E4}">
                <adec:decorative xmlns:adec="http://schemas.microsoft.com/office/drawing/2017/decorative" val="1"/>
              </a:ext>
            </a:extLst>
          </p:cNvPr>
          <p:cNvCxnSpPr>
            <a:cxnSpLocks/>
          </p:cNvCxnSpPr>
          <p:nvPr userDrawn="1"/>
        </p:nvCxnSpPr>
        <p:spPr>
          <a:xfrm rot="16200000">
            <a:off x="8665325"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606422F5-A2F2-43D5-84EE-F875A28A728B}"/>
              </a:ext>
              <a:ext uri="{C183D7F6-B498-43B3-948B-1728B52AA6E4}">
                <adec:decorative xmlns:adec="http://schemas.microsoft.com/office/drawing/2017/decorative" val="1"/>
              </a:ext>
            </a:extLst>
          </p:cNvPr>
          <p:cNvGrpSpPr/>
          <p:nvPr userDrawn="1"/>
        </p:nvGrpSpPr>
        <p:grpSpPr>
          <a:xfrm>
            <a:off x="7034827" y="2754546"/>
            <a:ext cx="3254399" cy="2828600"/>
            <a:chOff x="4431264" y="2199060"/>
            <a:chExt cx="3363136" cy="2828600"/>
          </a:xfrm>
        </p:grpSpPr>
        <p:cxnSp>
          <p:nvCxnSpPr>
            <p:cNvPr id="39" name="Straight Connector 38">
              <a:extLst>
                <a:ext uri="{FF2B5EF4-FFF2-40B4-BE49-F238E27FC236}">
                  <a16:creationId xmlns:a16="http://schemas.microsoft.com/office/drawing/2014/main" id="{4BDD12EB-7EFD-4370-A7C6-9E57D6A7C6DF}"/>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D1AAC8-713E-418F-B7B4-27B58BDFD77C}"/>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Picture Placeholder 8">
            <a:extLst>
              <a:ext uri="{FF2B5EF4-FFF2-40B4-BE49-F238E27FC236}">
                <a16:creationId xmlns:a16="http://schemas.microsoft.com/office/drawing/2014/main" id="{DEE070FD-95C9-4396-B429-69E1E14E3273}"/>
              </a:ext>
              <a:ext uri="{C183D7F6-B498-43B3-948B-1728B52AA6E4}">
                <adec:decorative xmlns:adec="http://schemas.microsoft.com/office/drawing/2017/decorative" val="1"/>
              </a:ext>
            </a:extLst>
          </p:cNvPr>
          <p:cNvSpPr>
            <a:spLocks noGrp="1"/>
          </p:cNvSpPr>
          <p:nvPr>
            <p:ph type="pic" sz="quarter" idx="22" hasCustomPrompt="1"/>
          </p:nvPr>
        </p:nvSpPr>
        <p:spPr>
          <a:xfrm>
            <a:off x="8555561"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Picture Placeholder 8">
            <a:extLst>
              <a:ext uri="{FF2B5EF4-FFF2-40B4-BE49-F238E27FC236}">
                <a16:creationId xmlns:a16="http://schemas.microsoft.com/office/drawing/2014/main" id="{5A9E7D40-35C3-4F7D-AAB6-D4168037C92B}"/>
              </a:ext>
              <a:ext uri="{C183D7F6-B498-43B3-948B-1728B52AA6E4}">
                <adec:decorative xmlns:adec="http://schemas.microsoft.com/office/drawing/2017/decorative" val="1"/>
              </a:ext>
            </a:extLst>
          </p:cNvPr>
          <p:cNvSpPr>
            <a:spLocks noGrp="1"/>
          </p:cNvSpPr>
          <p:nvPr>
            <p:ph type="pic" sz="quarter" idx="23" hasCustomPrompt="1"/>
          </p:nvPr>
        </p:nvSpPr>
        <p:spPr>
          <a:xfrm>
            <a:off x="7537747"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3" name="Picture Placeholder 8">
            <a:extLst>
              <a:ext uri="{FF2B5EF4-FFF2-40B4-BE49-F238E27FC236}">
                <a16:creationId xmlns:a16="http://schemas.microsoft.com/office/drawing/2014/main" id="{13CB6343-C37E-4656-A566-EA9A3A1BF01D}"/>
              </a:ext>
              <a:ext uri="{C183D7F6-B498-43B3-948B-1728B52AA6E4}">
                <adec:decorative xmlns:adec="http://schemas.microsoft.com/office/drawing/2017/decorative" val="1"/>
              </a:ext>
            </a:extLst>
          </p:cNvPr>
          <p:cNvSpPr>
            <a:spLocks noGrp="1"/>
          </p:cNvSpPr>
          <p:nvPr>
            <p:ph type="pic" sz="quarter" idx="24" hasCustomPrompt="1"/>
          </p:nvPr>
        </p:nvSpPr>
        <p:spPr>
          <a:xfrm>
            <a:off x="9587646"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4" name="Text Placeholder 7">
            <a:extLst>
              <a:ext uri="{FF2B5EF4-FFF2-40B4-BE49-F238E27FC236}">
                <a16:creationId xmlns:a16="http://schemas.microsoft.com/office/drawing/2014/main" id="{847B0A6E-95FE-4876-8783-F2D69813E0D6}"/>
              </a:ext>
            </a:extLst>
          </p:cNvPr>
          <p:cNvSpPr>
            <a:spLocks noGrp="1"/>
          </p:cNvSpPr>
          <p:nvPr>
            <p:ph type="body" sz="quarter" idx="25" hasCustomPrompt="1"/>
          </p:nvPr>
        </p:nvSpPr>
        <p:spPr>
          <a:xfrm>
            <a:off x="7595850"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5" name="Text Placeholder 7">
            <a:extLst>
              <a:ext uri="{FF2B5EF4-FFF2-40B4-BE49-F238E27FC236}">
                <a16:creationId xmlns:a16="http://schemas.microsoft.com/office/drawing/2014/main" id="{4E9CD2A8-E96D-45CF-B252-F6F8267FF344}"/>
              </a:ext>
            </a:extLst>
          </p:cNvPr>
          <p:cNvSpPr>
            <a:spLocks noGrp="1"/>
          </p:cNvSpPr>
          <p:nvPr>
            <p:ph type="body" sz="quarter" idx="26" hasCustomPrompt="1"/>
          </p:nvPr>
        </p:nvSpPr>
        <p:spPr>
          <a:xfrm>
            <a:off x="6557415"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1AE8BBFE-01C4-4028-9B89-8D3A005A4B89}"/>
              </a:ext>
            </a:extLst>
          </p:cNvPr>
          <p:cNvSpPr>
            <a:spLocks noGrp="1"/>
          </p:cNvSpPr>
          <p:nvPr>
            <p:ph type="body" sz="quarter" idx="27" hasCustomPrompt="1"/>
          </p:nvPr>
        </p:nvSpPr>
        <p:spPr>
          <a:xfrm>
            <a:off x="5564282"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7" name="Text Placeholder 7">
            <a:extLst>
              <a:ext uri="{FF2B5EF4-FFF2-40B4-BE49-F238E27FC236}">
                <a16:creationId xmlns:a16="http://schemas.microsoft.com/office/drawing/2014/main" id="{49C15349-435A-457E-9835-D4345AD3ED9F}"/>
              </a:ext>
            </a:extLst>
          </p:cNvPr>
          <p:cNvSpPr>
            <a:spLocks noGrp="1"/>
          </p:cNvSpPr>
          <p:nvPr>
            <p:ph type="body" sz="quarter" idx="28" hasCustomPrompt="1"/>
          </p:nvPr>
        </p:nvSpPr>
        <p:spPr>
          <a:xfrm>
            <a:off x="10727786"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8" name="Text Placeholder 7">
            <a:extLst>
              <a:ext uri="{FF2B5EF4-FFF2-40B4-BE49-F238E27FC236}">
                <a16:creationId xmlns:a16="http://schemas.microsoft.com/office/drawing/2014/main" id="{06DC437D-C5F6-49FA-8BF0-932297827EA8}"/>
              </a:ext>
            </a:extLst>
          </p:cNvPr>
          <p:cNvSpPr>
            <a:spLocks noGrp="1"/>
          </p:cNvSpPr>
          <p:nvPr>
            <p:ph type="body" sz="quarter" idx="29" hasCustomPrompt="1"/>
          </p:nvPr>
        </p:nvSpPr>
        <p:spPr>
          <a:xfrm>
            <a:off x="9689351"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9DB16E7F-EE86-4AF9-871B-5614FE2D4428}"/>
              </a:ext>
            </a:extLst>
          </p:cNvPr>
          <p:cNvSpPr>
            <a:spLocks noGrp="1"/>
          </p:cNvSpPr>
          <p:nvPr>
            <p:ph type="body" sz="quarter" idx="30" hasCustomPrompt="1"/>
          </p:nvPr>
        </p:nvSpPr>
        <p:spPr>
          <a:xfrm>
            <a:off x="8696218"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Tree>
    <p:extLst>
      <p:ext uri="{BB962C8B-B14F-4D97-AF65-F5344CB8AC3E}">
        <p14:creationId xmlns:p14="http://schemas.microsoft.com/office/powerpoint/2010/main" val="36222131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_Org Cha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960064"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788864"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788864"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46423" y="665228"/>
            <a:ext cx="0" cy="740664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8112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15204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15204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36400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33492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33492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544977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515904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515904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72595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9687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9687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9066634"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775905"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775905"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726095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_Org Chart 6">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596641"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425441"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425441"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112012"/>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0527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28815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469127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65010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8308140"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p:cNvSpPr>
          <p:nvPr>
            <p:ph type="pic" sz="quarter" idx="39" hasCustomPrompt="1"/>
          </p:nvPr>
        </p:nvSpPr>
        <p:spPr>
          <a:xfrm>
            <a:off x="10115251"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78265555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_DeepYellow">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766431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_Org Chart 1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4178095" y="1905000"/>
            <a:ext cx="1255400" cy="1255400"/>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601136" y="2288331"/>
            <a:ext cx="3108959" cy="290097"/>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601136" y="2566041"/>
            <a:ext cx="3108959" cy="221043"/>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670561"/>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10984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29272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noChangeAspect="1"/>
          </p:cNvSpPr>
          <p:nvPr>
            <p:ph type="pic" sz="quarter" idx="30" hasCustomPrompt="1"/>
          </p:nvPr>
        </p:nvSpPr>
        <p:spPr>
          <a:xfrm>
            <a:off x="473699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noChangeAspect="1"/>
          </p:cNvSpPr>
          <p:nvPr>
            <p:ph type="pic" sz="quarter" idx="33" hasCustomPrompt="1"/>
          </p:nvPr>
        </p:nvSpPr>
        <p:spPr>
          <a:xfrm>
            <a:off x="65467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noChangeAspect="1"/>
          </p:cNvSpPr>
          <p:nvPr>
            <p:ph type="pic" sz="quarter" idx="36" hasCustomPrompt="1"/>
          </p:nvPr>
        </p:nvSpPr>
        <p:spPr>
          <a:xfrm>
            <a:off x="8353860"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noChangeAspect="1"/>
          </p:cNvSpPr>
          <p:nvPr>
            <p:ph type="pic" sz="quarter" idx="39" hasCustomPrompt="1"/>
          </p:nvPr>
        </p:nvSpPr>
        <p:spPr>
          <a:xfrm>
            <a:off x="10160971"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cxnSp>
        <p:nvCxnSpPr>
          <p:cNvPr id="34" name="Straight Connector 33">
            <a:extLst>
              <a:ext uri="{FF2B5EF4-FFF2-40B4-BE49-F238E27FC236}">
                <a16:creationId xmlns:a16="http://schemas.microsoft.com/office/drawing/2014/main" id="{A69BD202-1C38-47A5-8B06-0AADB78AAE08}"/>
              </a:ext>
              <a:ext uri="{C183D7F6-B498-43B3-948B-1728B52AA6E4}">
                <adec:decorative xmlns:adec="http://schemas.microsoft.com/office/drawing/2017/decorative" val="1"/>
              </a:ext>
            </a:extLst>
          </p:cNvPr>
          <p:cNvCxnSpPr>
            <a:cxnSpLocks/>
          </p:cNvCxnSpPr>
          <p:nvPr userDrawn="1"/>
        </p:nvCxnSpPr>
        <p:spPr>
          <a:xfrm rot="16200000">
            <a:off x="6165169" y="2642433"/>
            <a:ext cx="0" cy="556415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Picture Placeholder 8">
            <a:extLst>
              <a:ext uri="{FF2B5EF4-FFF2-40B4-BE49-F238E27FC236}">
                <a16:creationId xmlns:a16="http://schemas.microsoft.com/office/drawing/2014/main" id="{68CF0B9D-069C-46BA-9B77-7BDE114F3E5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29272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9" name="Text Placeholder 7">
            <a:extLst>
              <a:ext uri="{FF2B5EF4-FFF2-40B4-BE49-F238E27FC236}">
                <a16:creationId xmlns:a16="http://schemas.microsoft.com/office/drawing/2014/main" id="{6EB5CB55-9BF0-4309-AA93-9540CDA1CE22}"/>
              </a:ext>
            </a:extLst>
          </p:cNvPr>
          <p:cNvSpPr>
            <a:spLocks noGrp="1"/>
          </p:cNvSpPr>
          <p:nvPr>
            <p:ph type="body" sz="quarter" idx="46" hasCustomPrompt="1"/>
          </p:nvPr>
        </p:nvSpPr>
        <p:spPr>
          <a:xfrm>
            <a:off x="25908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0" name="Text Placeholder 7">
            <a:extLst>
              <a:ext uri="{FF2B5EF4-FFF2-40B4-BE49-F238E27FC236}">
                <a16:creationId xmlns:a16="http://schemas.microsoft.com/office/drawing/2014/main" id="{184A6FF6-89E5-41B3-83AD-E1F1AC1C7187}"/>
              </a:ext>
            </a:extLst>
          </p:cNvPr>
          <p:cNvSpPr>
            <a:spLocks noGrp="1"/>
          </p:cNvSpPr>
          <p:nvPr>
            <p:ph type="body" sz="quarter" idx="47" hasCustomPrompt="1"/>
          </p:nvPr>
        </p:nvSpPr>
        <p:spPr>
          <a:xfrm>
            <a:off x="25908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1" name="Picture Placeholder 8">
            <a:extLst>
              <a:ext uri="{FF2B5EF4-FFF2-40B4-BE49-F238E27FC236}">
                <a16:creationId xmlns:a16="http://schemas.microsoft.com/office/drawing/2014/main" id="{65909E03-0C86-44C4-9260-484E8CF6315F}"/>
              </a:ext>
              <a:ext uri="{C183D7F6-B498-43B3-948B-1728B52AA6E4}">
                <adec:decorative xmlns:adec="http://schemas.microsoft.com/office/drawing/2017/decorative" val="1"/>
              </a:ext>
            </a:extLst>
          </p:cNvPr>
          <p:cNvSpPr>
            <a:spLocks noGrp="1" noChangeAspect="1"/>
          </p:cNvSpPr>
          <p:nvPr>
            <p:ph type="pic" sz="quarter" idx="48" hasCustomPrompt="1"/>
          </p:nvPr>
        </p:nvSpPr>
        <p:spPr>
          <a:xfrm>
            <a:off x="473699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Text Placeholder 7">
            <a:extLst>
              <a:ext uri="{FF2B5EF4-FFF2-40B4-BE49-F238E27FC236}">
                <a16:creationId xmlns:a16="http://schemas.microsoft.com/office/drawing/2014/main" id="{0D08C690-4C72-47C4-ADBC-6DBFC463FC37}"/>
              </a:ext>
            </a:extLst>
          </p:cNvPr>
          <p:cNvSpPr>
            <a:spLocks noGrp="1"/>
          </p:cNvSpPr>
          <p:nvPr>
            <p:ph type="body" sz="quarter" idx="49" hasCustomPrompt="1"/>
          </p:nvPr>
        </p:nvSpPr>
        <p:spPr>
          <a:xfrm>
            <a:off x="440055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3" name="Text Placeholder 7">
            <a:extLst>
              <a:ext uri="{FF2B5EF4-FFF2-40B4-BE49-F238E27FC236}">
                <a16:creationId xmlns:a16="http://schemas.microsoft.com/office/drawing/2014/main" id="{FEBB122E-6E5D-4B48-91C0-C6EB8BA3D2D9}"/>
              </a:ext>
            </a:extLst>
          </p:cNvPr>
          <p:cNvSpPr>
            <a:spLocks noGrp="1"/>
          </p:cNvSpPr>
          <p:nvPr>
            <p:ph type="body" sz="quarter" idx="50" hasCustomPrompt="1"/>
          </p:nvPr>
        </p:nvSpPr>
        <p:spPr>
          <a:xfrm>
            <a:off x="440055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4" name="Picture Placeholder 8">
            <a:extLst>
              <a:ext uri="{FF2B5EF4-FFF2-40B4-BE49-F238E27FC236}">
                <a16:creationId xmlns:a16="http://schemas.microsoft.com/office/drawing/2014/main" id="{A968314E-9F6B-4D90-BC2A-C5BB6AC70F5F}"/>
              </a:ext>
              <a:ext uri="{C183D7F6-B498-43B3-948B-1728B52AA6E4}">
                <adec:decorative xmlns:adec="http://schemas.microsoft.com/office/drawing/2017/decorative" val="1"/>
              </a:ext>
            </a:extLst>
          </p:cNvPr>
          <p:cNvSpPr>
            <a:spLocks noGrp="1" noChangeAspect="1"/>
          </p:cNvSpPr>
          <p:nvPr>
            <p:ph type="pic" sz="quarter" idx="51" hasCustomPrompt="1"/>
          </p:nvPr>
        </p:nvSpPr>
        <p:spPr>
          <a:xfrm>
            <a:off x="65467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5" name="Text Placeholder 7">
            <a:extLst>
              <a:ext uri="{FF2B5EF4-FFF2-40B4-BE49-F238E27FC236}">
                <a16:creationId xmlns:a16="http://schemas.microsoft.com/office/drawing/2014/main" id="{98FF5C01-8CE1-475F-A59A-011328494FC8}"/>
              </a:ext>
            </a:extLst>
          </p:cNvPr>
          <p:cNvSpPr>
            <a:spLocks noGrp="1"/>
          </p:cNvSpPr>
          <p:nvPr>
            <p:ph type="body" sz="quarter" idx="52" hasCustomPrompt="1"/>
          </p:nvPr>
        </p:nvSpPr>
        <p:spPr>
          <a:xfrm>
            <a:off x="62103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DC690F93-088F-498C-9B26-2DCE00A1145F}"/>
              </a:ext>
            </a:extLst>
          </p:cNvPr>
          <p:cNvSpPr>
            <a:spLocks noGrp="1"/>
          </p:cNvSpPr>
          <p:nvPr>
            <p:ph type="body" sz="quarter" idx="53" hasCustomPrompt="1"/>
          </p:nvPr>
        </p:nvSpPr>
        <p:spPr>
          <a:xfrm>
            <a:off x="62103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7" name="Picture Placeholder 8">
            <a:extLst>
              <a:ext uri="{FF2B5EF4-FFF2-40B4-BE49-F238E27FC236}">
                <a16:creationId xmlns:a16="http://schemas.microsoft.com/office/drawing/2014/main" id="{1D462CE1-BEE9-45C4-AB54-354D05E69D31}"/>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8353860"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8" name="Text Placeholder 7">
            <a:extLst>
              <a:ext uri="{FF2B5EF4-FFF2-40B4-BE49-F238E27FC236}">
                <a16:creationId xmlns:a16="http://schemas.microsoft.com/office/drawing/2014/main" id="{9FA2731A-D1B2-4144-8373-12B9313F9BFD}"/>
              </a:ext>
            </a:extLst>
          </p:cNvPr>
          <p:cNvSpPr>
            <a:spLocks noGrp="1"/>
          </p:cNvSpPr>
          <p:nvPr>
            <p:ph type="body" sz="quarter" idx="55" hasCustomPrompt="1"/>
          </p:nvPr>
        </p:nvSpPr>
        <p:spPr>
          <a:xfrm>
            <a:off x="8017411"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F61DF59D-6B27-4EC6-A151-0F9B99DC8051}"/>
              </a:ext>
            </a:extLst>
          </p:cNvPr>
          <p:cNvSpPr>
            <a:spLocks noGrp="1"/>
          </p:cNvSpPr>
          <p:nvPr>
            <p:ph type="body" sz="quarter" idx="56" hasCustomPrompt="1"/>
          </p:nvPr>
        </p:nvSpPr>
        <p:spPr>
          <a:xfrm>
            <a:off x="8017411"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10204621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0005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Blue">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192705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Orange">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5"/>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5"/>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85705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157526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tx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4031722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5"/>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986109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Segue">
    <p:spTree>
      <p:nvGrpSpPr>
        <p:cNvPr id="1" name=""/>
        <p:cNvGrpSpPr/>
        <p:nvPr/>
      </p:nvGrpSpPr>
      <p:grpSpPr>
        <a:xfrm>
          <a:off x="0" y="0"/>
          <a:ext cx="0" cy="0"/>
          <a:chOff x="0" y="0"/>
          <a:chExt cx="0" cy="0"/>
        </a:xfrm>
      </p:grpSpPr>
      <p:sp>
        <p:nvSpPr>
          <p:cNvPr id="25" name="Picture Placeholder 8">
            <a:extLst>
              <a:ext uri="{FF2B5EF4-FFF2-40B4-BE49-F238E27FC236}">
                <a16:creationId xmlns:a16="http://schemas.microsoft.com/office/drawing/2014/main" id="{489EE1C9-68AE-4BDD-B34C-9DE809C4DD0B}"/>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alpha val="84000"/>
            </a:schemeClr>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6" name="Text Placeholder 16">
            <a:extLst>
              <a:ext uri="{FF2B5EF4-FFF2-40B4-BE49-F238E27FC236}">
                <a16:creationId xmlns:a16="http://schemas.microsoft.com/office/drawing/2014/main" id="{9F89ADF8-2320-4EC3-98EA-5CB618A528E6}"/>
              </a:ext>
              <a:ext uri="{C183D7F6-B498-43B3-948B-1728B52AA6E4}">
                <adec:decorative xmlns:adec="http://schemas.microsoft.com/office/drawing/2017/decorative" val="1"/>
              </a:ext>
            </a:extLst>
          </p:cNvPr>
          <p:cNvSpPr>
            <a:spLocks noGrp="1"/>
          </p:cNvSpPr>
          <p:nvPr>
            <p:ph type="body" sz="quarter" idx="12" hasCustomPrompt="1"/>
          </p:nvPr>
        </p:nvSpPr>
        <p:spPr>
          <a:xfrm>
            <a:off x="533400" y="0"/>
            <a:ext cx="6781800" cy="6324600"/>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266825" y="2265916"/>
            <a:ext cx="5314950" cy="3488998"/>
          </a:xfrm>
          <a:noFill/>
        </p:spPr>
        <p:txBody>
          <a:bodyPr anchor="b">
            <a:normAutofit/>
          </a:bodyPr>
          <a:lstStyle>
            <a:lvl1pPr algn="ctr">
              <a:defRPr sz="6000">
                <a:solidFill>
                  <a:schemeClr val="bg1"/>
                </a:solidFill>
              </a:defRPr>
            </a:lvl1p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F074D12B-58A6-47D1-9B2D-697AB265C81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62537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973FC1AA-8591-43A1-9962-1599E1A8AB30}"/>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3548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1"/>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7160B2D8-3756-4781-A8DD-692C3F895981}"/>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110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053201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5"/>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9EEDA9EB-20CE-4EA1-9720-40FBEB45614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5"/>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06365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6"/>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80033509-FE6E-46FC-85C8-B777FBA2F1A5}"/>
              </a:ext>
            </a:extLst>
          </p:cNvPr>
          <p:cNvSpPr>
            <a:spLocks noGrp="1"/>
          </p:cNvSpPr>
          <p:nvPr>
            <p:ph type="sldNum" sz="quarter" idx="4"/>
          </p:nvPr>
        </p:nvSpPr>
        <p:spPr>
          <a:xfrm>
            <a:off x="628788" y="6339840"/>
            <a:ext cx="302281" cy="365760"/>
          </a:xfrm>
          <a:prstGeom prst="rect">
            <a:avLst/>
          </a:prstGeom>
          <a:solidFill>
            <a:schemeClr val="bg1"/>
          </a:solidFill>
          <a:ln>
            <a:solidFill>
              <a:schemeClr val="accent6"/>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3891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losing-Thank you 1">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hasCustomPrompt="1"/>
          </p:nvPr>
        </p:nvSpPr>
        <p:spPr>
          <a:xfrm>
            <a:off x="1378135" y="1219200"/>
            <a:ext cx="7232465" cy="9036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THANK yOU</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393251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losing-Thank you 2">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dirty="0"/>
              <a:t>THANK </a:t>
            </a:r>
            <a:r>
              <a:rPr lang="en-US" dirty="0" err="1"/>
              <a:t>yOU</a:t>
            </a:r>
            <a:endParaRPr lang="en-US" dirty="0"/>
          </a:p>
        </p:txBody>
      </p:sp>
    </p:spTree>
    <p:extLst>
      <p:ext uri="{BB962C8B-B14F-4D97-AF65-F5344CB8AC3E}">
        <p14:creationId xmlns:p14="http://schemas.microsoft.com/office/powerpoint/2010/main" val="1612203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Thank you 3">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dirty="0"/>
              <a:t>THANK </a:t>
            </a:r>
            <a:r>
              <a:rPr lang="en-US" dirty="0" err="1"/>
              <a:t>yOU</a:t>
            </a:r>
            <a:endParaRPr lang="en-US" dirty="0"/>
          </a:p>
        </p:txBody>
      </p:sp>
    </p:spTree>
    <p:extLst>
      <p:ext uri="{BB962C8B-B14F-4D97-AF65-F5344CB8AC3E}">
        <p14:creationId xmlns:p14="http://schemas.microsoft.com/office/powerpoint/2010/main" val="2653485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Thank you 4">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933450" y="762000"/>
            <a:ext cx="4381500" cy="34290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044803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Thank you 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1257300" y="1447800"/>
            <a:ext cx="4114800" cy="39624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32553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933450" y="762000"/>
            <a:ext cx="4381500" cy="3429000"/>
          </a:xfrm>
        </p:spPr>
        <p:txBody>
          <a:bodyPr anchor="ctr">
            <a:normAutofit/>
          </a:bodyPr>
          <a:lstStyle>
            <a:lvl1pPr algn="ct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933450" y="4343400"/>
            <a:ext cx="4381500" cy="1355732"/>
          </a:xfrm>
        </p:spPr>
        <p:txBody>
          <a:bodyPr lIns="91440" rIns="91440" anchor="t">
            <a:normAutofit/>
          </a:bodyPr>
          <a:lstStyle>
            <a:lvl1pPr marL="0" indent="0" algn="ctr">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0499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1447800"/>
            <a:ext cx="4114800" cy="3962400"/>
          </a:xfrm>
        </p:spPr>
        <p:txBody>
          <a:bodyPr anchor="ctr">
            <a:normAutofit/>
          </a:bodyPr>
          <a:lstStyle>
            <a:lvl1pPr algn="ct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495801"/>
            <a:ext cx="4876800" cy="609600"/>
          </a:xfrm>
        </p:spPr>
        <p:txBody>
          <a:bodyPr lIns="91440" rIns="91440" anchor="ctr">
            <a:normAutofit/>
          </a:bodyPr>
          <a:lstStyle>
            <a:lvl1pPr marL="0" indent="0" algn="l">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60131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1447800"/>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14" name="Slide Number Placeholder 5">
            <a:extLst>
              <a:ext uri="{FF2B5EF4-FFF2-40B4-BE49-F238E27FC236}">
                <a16:creationId xmlns:a16="http://schemas.microsoft.com/office/drawing/2014/main" id="{0621E917-505B-493E-99EE-2E57CB3327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792466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7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Emphasis-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 y="1676400"/>
            <a:ext cx="10837333" cy="424732"/>
          </a:xfrm>
          <a:solidFill>
            <a:schemeClr val="accent1"/>
          </a:solidFill>
        </p:spPr>
        <p:txBody>
          <a:bodyPr wrap="square" lIns="640080" rIns="91440">
            <a:spAutoFit/>
          </a:bodyPr>
          <a:lstStyle>
            <a:lvl1pPr marL="0" indent="0">
              <a:buNone/>
              <a:defRPr sz="2400" b="0">
                <a:solidFill>
                  <a:schemeClr val="bg1"/>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08E95652-9528-4150-8049-C40C3BB1BB08}"/>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305947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548640"/>
            <a:ext cx="11106150"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8640" y="2103120"/>
            <a:ext cx="11106150" cy="422148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4938679"/>
      </p:ext>
    </p:extLst>
  </p:cSld>
  <p:clrMap bg1="lt1" tx1="dk1" bg2="lt2" tx2="dk2" accent1="accent1" accent2="accent2" accent3="accent3" accent4="accent4" accent5="accent5" accent6="accent6" hlink="hlink" folHlink="folHlink"/>
  <p:sldLayoutIdLst>
    <p:sldLayoutId id="2147483955" r:id="rId1"/>
    <p:sldLayoutId id="2147483959" r:id="rId2"/>
    <p:sldLayoutId id="2147483961" r:id="rId3"/>
    <p:sldLayoutId id="2147483962" r:id="rId4"/>
    <p:sldLayoutId id="2147483964" r:id="rId5"/>
    <p:sldLayoutId id="2147483958" r:id="rId6"/>
    <p:sldLayoutId id="2147483963" r:id="rId7"/>
    <p:sldLayoutId id="2147483957" r:id="rId8"/>
    <p:sldLayoutId id="2147483965" r:id="rId9"/>
    <p:sldLayoutId id="2147483966" r:id="rId10"/>
    <p:sldLayoutId id="2147483996" r:id="rId11"/>
    <p:sldLayoutId id="2147483997" r:id="rId12"/>
    <p:sldLayoutId id="2147483998" r:id="rId13"/>
    <p:sldLayoutId id="2147483999" r:id="rId14"/>
    <p:sldLayoutId id="2147484000" r:id="rId15"/>
    <p:sldLayoutId id="2147484001" r:id="rId16"/>
    <p:sldLayoutId id="2147484007" r:id="rId17"/>
    <p:sldLayoutId id="2147483967" r:id="rId18"/>
    <p:sldLayoutId id="2147483968" r:id="rId19"/>
    <p:sldLayoutId id="2147483987" r:id="rId20"/>
    <p:sldLayoutId id="2147483969" r:id="rId21"/>
    <p:sldLayoutId id="2147483970" r:id="rId22"/>
    <p:sldLayoutId id="2147483971" r:id="rId23"/>
    <p:sldLayoutId id="2147483972" r:id="rId24"/>
    <p:sldLayoutId id="2147483973" r:id="rId25"/>
    <p:sldLayoutId id="2147483978" r:id="rId26"/>
    <p:sldLayoutId id="2147483974" r:id="rId27"/>
    <p:sldLayoutId id="2147483975" r:id="rId28"/>
    <p:sldLayoutId id="2147483976" r:id="rId29"/>
    <p:sldLayoutId id="2147483977" r:id="rId30"/>
    <p:sldLayoutId id="2147483988" r:id="rId31"/>
    <p:sldLayoutId id="2147483989" r:id="rId32"/>
    <p:sldLayoutId id="2147483990" r:id="rId33"/>
    <p:sldLayoutId id="2147483991" r:id="rId34"/>
    <p:sldLayoutId id="2147483992" r:id="rId35"/>
    <p:sldLayoutId id="2147483993" r:id="rId36"/>
    <p:sldLayoutId id="2147483995" r:id="rId37"/>
    <p:sldLayoutId id="2147484002" r:id="rId38"/>
    <p:sldLayoutId id="2147484003" r:id="rId39"/>
    <p:sldLayoutId id="2147484004" r:id="rId40"/>
    <p:sldLayoutId id="2147483994" r:id="rId41"/>
    <p:sldLayoutId id="2147484005" r:id="rId42"/>
    <p:sldLayoutId id="2147484006" r:id="rId43"/>
    <p:sldLayoutId id="2147483979" r:id="rId44"/>
    <p:sldLayoutId id="2147483980" r:id="rId45"/>
    <p:sldLayoutId id="2147483981" r:id="rId46"/>
    <p:sldLayoutId id="2147483982" r:id="rId47"/>
    <p:sldLayoutId id="2147483983" r:id="rId48"/>
    <p:sldLayoutId id="2147483984" r:id="rId49"/>
    <p:sldLayoutId id="2147483985" r:id="rId50"/>
    <p:sldLayoutId id="2147483986" r:id="rId51"/>
    <p:sldLayoutId id="2147484008" r:id="rId52"/>
    <p:sldLayoutId id="2147484009" r:id="rId53"/>
    <p:sldLayoutId id="2147484010" r:id="rId54"/>
    <p:sldLayoutId id="2147484011" r:id="rId55"/>
    <p:sldLayoutId id="2147484012" r:id="rId56"/>
  </p:sldLayoutIdLst>
  <p:hf hdr="0" ftr="0" dt="0"/>
  <p:txStyles>
    <p:titleStyle>
      <a:lvl1pPr algn="l" defTabSz="914400" rtl="0" eaLnBrk="1" latinLnBrk="0" hangingPunct="1">
        <a:lnSpc>
          <a:spcPct val="90000"/>
        </a:lnSpc>
        <a:spcBef>
          <a:spcPct val="0"/>
        </a:spcBef>
        <a:buNone/>
        <a:defRPr sz="4200" kern="1200" cap="all" spc="100" baseline="0">
          <a:solidFill>
            <a:schemeClr val="tx1">
              <a:lumMod val="95000"/>
              <a:lumOff val="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www.bl.uk/world-war-on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www.youtube.com/watch?v=V07ohjDyjn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hyperlink" Target="http://www.oxcivicsoc.org.uk/preserving-war-memorial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www.learning-history.com/rupert-brooke-english-poet-world-war-i/"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8" Type="http://schemas.openxmlformats.org/officeDocument/2006/relationships/hyperlink" Target="https://sites.google.com/site/mrmooreswhsemesterii/historical-pictures/world-war-i/the-trenches" TargetMode="External"/><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hyperlink" Target="https://www.westacretheatre.com/twos-a-crowd-by-david-connor/" TargetMode="External"/><Relationship Id="rId5" Type="http://schemas.openxmlformats.org/officeDocument/2006/relationships/image" Target="../media/image9.jpg"/><Relationship Id="rId4" Type="http://schemas.openxmlformats.org/officeDocument/2006/relationships/hyperlink" Target="http://www.youtube.com/watch?v=5ywR2giT7H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schoolworkhelper.net/wilfred-owens-anthem-for-doomed-youth-summary-analysi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www.flickr.com/photos/rebsiefairholm/444463229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www.youtube.com/watch?v=95BHJLtJbt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9890287-4DB6-4C87-AEAF-17E9594F401B}"/>
              </a:ext>
              <a:ext uri="{C183D7F6-B498-43B3-948B-1728B52AA6E4}">
                <adec:decorative xmlns:adec="http://schemas.microsoft.com/office/drawing/2017/decorative" val="1"/>
              </a:ext>
            </a:extLst>
          </p:cNvPr>
          <p:cNvPicPr>
            <a:picLocks noGrp="1" noChangeAspect="1"/>
          </p:cNvPicPr>
          <p:nvPr>
            <p:ph type="pic" sz="quarter" idx="11"/>
          </p:nvPr>
        </p:nvPicPr>
        <p:blipFill>
          <a:blip r:embed="rId3">
            <a:extLst>
              <a:ext uri="{837473B0-CC2E-450A-ABE3-18F120FF3D39}">
                <a1611:picAttrSrcUrl xmlns:a1611="http://schemas.microsoft.com/office/drawing/2016/11/main" r:id="rId4"/>
              </a:ext>
            </a:extLst>
          </a:blip>
          <a:srcRect/>
          <a:stretch/>
        </p:blipFill>
        <p:spPr>
          <a:xfrm>
            <a:off x="0" y="0"/>
            <a:ext cx="12192000" cy="6858000"/>
          </a:xfrm>
        </p:spPr>
      </p:pic>
      <p:sp>
        <p:nvSpPr>
          <p:cNvPr id="285" name="Text Placeholder 284">
            <a:extLst>
              <a:ext uri="{FF2B5EF4-FFF2-40B4-BE49-F238E27FC236}">
                <a16:creationId xmlns:a16="http://schemas.microsoft.com/office/drawing/2014/main" id="{C0BF9B80-F084-4423-8C1C-E79BE829875F}"/>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286" name="Text Placeholder 285">
            <a:extLst>
              <a:ext uri="{FF2B5EF4-FFF2-40B4-BE49-F238E27FC236}">
                <a16:creationId xmlns:a16="http://schemas.microsoft.com/office/drawing/2014/main" id="{9626180B-FF05-48CF-BFB3-C95C9B5DAB99}"/>
              </a:ext>
              <a:ext uri="{C183D7F6-B498-43B3-948B-1728B52AA6E4}">
                <adec:decorative xmlns:adec="http://schemas.microsoft.com/office/drawing/2017/decorative" val="1"/>
              </a:ext>
            </a:extLst>
          </p:cNvPr>
          <p:cNvSpPr>
            <a:spLocks noGrp="1"/>
          </p:cNvSpPr>
          <p:nvPr>
            <p:ph type="body" sz="quarter" idx="15"/>
          </p:nvPr>
        </p:nvSpPr>
        <p:spPr>
          <a:xfrm>
            <a:off x="4367808" y="1556792"/>
            <a:ext cx="7824192" cy="4691607"/>
          </a:xfrm>
        </p:spPr>
        <p:txBody>
          <a:bodyPr/>
          <a:lstStyle/>
          <a:p>
            <a:endParaRPr lang="en-US" dirty="0"/>
          </a:p>
        </p:txBody>
      </p:sp>
      <p:sp>
        <p:nvSpPr>
          <p:cNvPr id="6" name="Title 5">
            <a:extLst>
              <a:ext uri="{FF2B5EF4-FFF2-40B4-BE49-F238E27FC236}">
                <a16:creationId xmlns:a16="http://schemas.microsoft.com/office/drawing/2014/main" id="{3933031D-018B-489E-B613-2113C1CD2360}"/>
              </a:ext>
            </a:extLst>
          </p:cNvPr>
          <p:cNvSpPr>
            <a:spLocks noGrp="1"/>
          </p:cNvSpPr>
          <p:nvPr>
            <p:ph type="ctrTitle"/>
          </p:nvPr>
        </p:nvSpPr>
        <p:spPr>
          <a:xfrm>
            <a:off x="5879974" y="1556793"/>
            <a:ext cx="6312025" cy="2623446"/>
          </a:xfrm>
        </p:spPr>
        <p:txBody>
          <a:bodyPr>
            <a:normAutofit fontScale="90000"/>
          </a:bodyPr>
          <a:lstStyle/>
          <a:p>
            <a:r>
              <a:rPr lang="en-US" dirty="0"/>
              <a:t>Soldier poets</a:t>
            </a:r>
            <a:br>
              <a:rPr lang="en-US" dirty="0"/>
            </a:br>
            <a:r>
              <a:rPr lang="en-US" dirty="0"/>
              <a:t>The great war</a:t>
            </a:r>
            <a:br>
              <a:rPr lang="en-US" dirty="0"/>
            </a:br>
            <a:r>
              <a:rPr lang="en-US" dirty="0"/>
              <a:t>1914-19</a:t>
            </a:r>
            <a:br>
              <a:rPr lang="en-US" dirty="0"/>
            </a:br>
            <a:endParaRPr lang="en-US" dirty="0"/>
          </a:p>
        </p:txBody>
      </p:sp>
      <p:sp>
        <p:nvSpPr>
          <p:cNvPr id="7" name="Subtitle 6">
            <a:extLst>
              <a:ext uri="{FF2B5EF4-FFF2-40B4-BE49-F238E27FC236}">
                <a16:creationId xmlns:a16="http://schemas.microsoft.com/office/drawing/2014/main" id="{606F8B2E-A7F5-4413-BEED-BFF7C3D9FF78}"/>
              </a:ext>
            </a:extLst>
          </p:cNvPr>
          <p:cNvSpPr>
            <a:spLocks noGrp="1"/>
          </p:cNvSpPr>
          <p:nvPr>
            <p:ph type="subTitle" idx="1"/>
          </p:nvPr>
        </p:nvSpPr>
        <p:spPr>
          <a:xfrm>
            <a:off x="4367807" y="4293097"/>
            <a:ext cx="3764485" cy="1955302"/>
          </a:xfrm>
        </p:spPr>
        <p:txBody>
          <a:bodyPr>
            <a:normAutofit fontScale="85000" lnSpcReduction="20000"/>
          </a:bodyPr>
          <a:lstStyle/>
          <a:p>
            <a:r>
              <a:rPr lang="en-US" dirty="0"/>
              <a:t>English Lit. 3</a:t>
            </a:r>
            <a:r>
              <a:rPr lang="en-US" baseline="30000" dirty="0"/>
              <a:t>rd</a:t>
            </a:r>
            <a:r>
              <a:rPr lang="en-US" dirty="0"/>
              <a:t> </a:t>
            </a:r>
            <a:r>
              <a:rPr lang="en-US" dirty="0" err="1"/>
              <a:t>Yr</a:t>
            </a:r>
            <a:r>
              <a:rPr lang="en-US" dirty="0"/>
              <a:t> Hons P I </a:t>
            </a:r>
            <a:r>
              <a:rPr lang="en-US" dirty="0" err="1"/>
              <a:t>MLSUniv.Udaipur</a:t>
            </a:r>
            <a:endParaRPr lang="en-US" dirty="0"/>
          </a:p>
          <a:p>
            <a:r>
              <a:rPr lang="en-US" dirty="0"/>
              <a:t>MINAKSHI JAIN</a:t>
            </a:r>
          </a:p>
          <a:p>
            <a:endParaRPr lang="en-US" dirty="0"/>
          </a:p>
          <a:p>
            <a:endParaRPr lang="en-US" dirty="0"/>
          </a:p>
          <a:p>
            <a:r>
              <a:rPr lang="en-US" dirty="0"/>
              <a:t>Soldier Poets:</a:t>
            </a:r>
          </a:p>
          <a:p>
            <a:r>
              <a:rPr lang="en-US" dirty="0"/>
              <a:t>Rupert Brooke, Wilfred Owen,</a:t>
            </a:r>
          </a:p>
          <a:p>
            <a:r>
              <a:rPr lang="en-US" dirty="0"/>
              <a:t>Siegfried Sassoon</a:t>
            </a:r>
          </a:p>
          <a:p>
            <a:endParaRPr lang="en-US" dirty="0"/>
          </a:p>
          <a:p>
            <a:endParaRPr lang="en-US" dirty="0"/>
          </a:p>
        </p:txBody>
      </p:sp>
    </p:spTree>
    <p:extLst>
      <p:ext uri="{BB962C8B-B14F-4D97-AF65-F5344CB8AC3E}">
        <p14:creationId xmlns:p14="http://schemas.microsoft.com/office/powerpoint/2010/main" val="313522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84C1DB-9BE2-474F-8364-9EF46A75FFFD}"/>
              </a:ext>
            </a:extLst>
          </p:cNvPr>
          <p:cNvSpPr>
            <a:spLocks noGrp="1"/>
          </p:cNvSpPr>
          <p:nvPr>
            <p:ph type="title"/>
          </p:nvPr>
        </p:nvSpPr>
        <p:spPr/>
        <p:txBody>
          <a:bodyPr/>
          <a:lstStyle/>
          <a:p>
            <a:endParaRPr lang="en-IN" dirty="0"/>
          </a:p>
        </p:txBody>
      </p:sp>
      <p:sp>
        <p:nvSpPr>
          <p:cNvPr id="2" name="Slide Number Placeholder 1">
            <a:extLst>
              <a:ext uri="{FF2B5EF4-FFF2-40B4-BE49-F238E27FC236}">
                <a16:creationId xmlns:a16="http://schemas.microsoft.com/office/drawing/2014/main" id="{7A6C6147-EB04-429F-9D41-52F18DE2322C}"/>
              </a:ext>
            </a:extLst>
          </p:cNvPr>
          <p:cNvSpPr>
            <a:spLocks noGrp="1"/>
          </p:cNvSpPr>
          <p:nvPr>
            <p:ph type="sldNum" sz="quarter" idx="4"/>
          </p:nvPr>
        </p:nvSpPr>
        <p:spPr/>
        <p:txBody>
          <a:bodyPr/>
          <a:lstStyle/>
          <a:p>
            <a:fld id="{4FAB73BC-B049-4115-A692-8D63A059BFB8}" type="slidenum">
              <a:rPr lang="en-US" smtClean="0"/>
              <a:pPr/>
              <a:t>10</a:t>
            </a:fld>
            <a:endParaRPr lang="en-US" dirty="0"/>
          </a:p>
        </p:txBody>
      </p:sp>
      <p:pic>
        <p:nvPicPr>
          <p:cNvPr id="6" name="Picture Placeholder 5">
            <a:extLst>
              <a:ext uri="{FF2B5EF4-FFF2-40B4-BE49-F238E27FC236}">
                <a16:creationId xmlns:a16="http://schemas.microsoft.com/office/drawing/2014/main" id="{AF890B92-D44D-461B-A5E6-D4F348791F20}"/>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a:extLst>
              <a:ext uri="{837473B0-CC2E-450A-ABE3-18F120FF3D39}">
                <a1611:picAttrSrcUrl xmlns:a1611="http://schemas.microsoft.com/office/drawing/2016/11/main" r:id="rId4"/>
              </a:ext>
            </a:extLst>
          </a:blip>
          <a:srcRect/>
          <a:stretch/>
        </p:blipFill>
        <p:spPr>
          <a:xfrm>
            <a:off x="-220474" y="-115394"/>
            <a:ext cx="12397144" cy="6973393"/>
          </a:xfrm>
        </p:spPr>
      </p:pic>
      <p:sp>
        <p:nvSpPr>
          <p:cNvPr id="34" name="Text Placeholder 33">
            <a:extLst>
              <a:ext uri="{FF2B5EF4-FFF2-40B4-BE49-F238E27FC236}">
                <a16:creationId xmlns:a16="http://schemas.microsoft.com/office/drawing/2014/main" id="{29455ACD-CCC6-4BEC-AA79-DC1C69D087DF}"/>
              </a:ext>
              <a:ext uri="{C183D7F6-B498-43B3-948B-1728B52AA6E4}">
                <adec:decorative xmlns:adec="http://schemas.microsoft.com/office/drawing/2017/decorative" val="1"/>
              </a:ext>
            </a:extLst>
          </p:cNvPr>
          <p:cNvSpPr>
            <a:spLocks noGrp="1"/>
          </p:cNvSpPr>
          <p:nvPr>
            <p:ph type="body" sz="quarter" idx="4294967295"/>
          </p:nvPr>
        </p:nvSpPr>
        <p:spPr>
          <a:xfrm>
            <a:off x="7802563" y="2609850"/>
            <a:ext cx="4389437" cy="4164013"/>
          </a:xfrm>
        </p:spPr>
        <p:txBody>
          <a:bodyPr/>
          <a:lstStyle/>
          <a:p>
            <a:pPr marL="0" indent="0">
              <a:buNone/>
            </a:pPr>
            <a:r>
              <a:rPr lang="en-US" i="1" dirty="0">
                <a:solidFill>
                  <a:srgbClr val="C00000">
                    <a:alpha val="0"/>
                  </a:srgbClr>
                </a:solidFill>
              </a:rPr>
              <a:t>think only this of me:</a:t>
            </a:r>
          </a:p>
          <a:p>
            <a:r>
              <a:rPr lang="en-US" i="1" dirty="0">
                <a:solidFill>
                  <a:srgbClr val="C00000">
                    <a:alpha val="0"/>
                  </a:srgbClr>
                </a:solidFill>
              </a:rPr>
              <a:t>      That there’s some corner of a foreign field</a:t>
            </a:r>
          </a:p>
          <a:p>
            <a:r>
              <a:rPr lang="en-US" i="1" dirty="0">
                <a:solidFill>
                  <a:srgbClr val="C00000">
                    <a:alpha val="0"/>
                  </a:srgbClr>
                </a:solidFill>
              </a:rPr>
              <a:t>That is for ever England.</a:t>
            </a:r>
          </a:p>
        </p:txBody>
      </p:sp>
      <p:sp>
        <p:nvSpPr>
          <p:cNvPr id="32" name="Text Placeholder 119">
            <a:extLst>
              <a:ext uri="{FF2B5EF4-FFF2-40B4-BE49-F238E27FC236}">
                <a16:creationId xmlns:a16="http://schemas.microsoft.com/office/drawing/2014/main" id="{D9043C6D-0761-489D-8401-7F976D80BA5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40" name="Freeform: Shape 39">
            <a:extLst>
              <a:ext uri="{FF2B5EF4-FFF2-40B4-BE49-F238E27FC236}">
                <a16:creationId xmlns:a16="http://schemas.microsoft.com/office/drawing/2014/main" id="{CD5E95B5-674E-4A3A-A7C5-83CFC41142E0}"/>
              </a:ext>
              <a:ext uri="{C183D7F6-B498-43B3-948B-1728B52AA6E4}">
                <adec:decorative xmlns:adec="http://schemas.microsoft.com/office/drawing/2017/decorative" val="1"/>
              </a:ext>
            </a:extLst>
          </p:cNvPr>
          <p:cNvSpPr/>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C6EE0F6-4F58-4BE3-87EE-FEC51F34C158}"/>
              </a:ext>
            </a:extLst>
          </p:cNvPr>
          <p:cNvSpPr/>
          <p:nvPr/>
        </p:nvSpPr>
        <p:spPr>
          <a:xfrm>
            <a:off x="1863916" y="3362824"/>
            <a:ext cx="4871741" cy="3495176"/>
          </a:xfrm>
          <a:prstGeom prst="rect">
            <a:avLst/>
          </a:prstGeom>
        </p:spPr>
        <p:txBody>
          <a:bodyPr/>
          <a:lstStyle/>
          <a:p>
            <a:pPr lvl="0">
              <a:buChar char="•"/>
            </a:pPr>
            <a:endParaRPr lang="en-IN" dirty="0"/>
          </a:p>
        </p:txBody>
      </p:sp>
    </p:spTree>
    <p:extLst>
      <p:ext uri="{BB962C8B-B14F-4D97-AF65-F5344CB8AC3E}">
        <p14:creationId xmlns:p14="http://schemas.microsoft.com/office/powerpoint/2010/main" val="3820534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normAutofit fontScale="90000"/>
          </a:bodyPr>
          <a:lstStyle/>
          <a:p>
            <a:r>
              <a:rPr lang="en-US" dirty="0"/>
              <a:t>Your country needs you!</a:t>
            </a:r>
            <a:br>
              <a:rPr lang="en-US" dirty="0"/>
            </a:br>
            <a:br>
              <a:rPr lang="en-US" dirty="0"/>
            </a:br>
            <a:br>
              <a:rPr lang="en-US" dirty="0"/>
            </a:br>
            <a:endParaRPr lang="en-US" dirty="0"/>
          </a:p>
        </p:txBody>
      </p:sp>
      <p:pic>
        <p:nvPicPr>
          <p:cNvPr id="5" name="Content Placeholder 4">
            <a:extLst>
              <a:ext uri="{FF2B5EF4-FFF2-40B4-BE49-F238E27FC236}">
                <a16:creationId xmlns:a16="http://schemas.microsoft.com/office/drawing/2014/main" id="{EF72DF52-B6C9-4F19-83FC-7D07B85B9665}"/>
              </a:ext>
            </a:extLst>
          </p:cNvPr>
          <p:cNvPicPr>
            <a:picLocks noGrp="1" noChangeAspect="1"/>
          </p:cNvPicPr>
          <p:nvPr>
            <p:ph sz="quarter" idx="13"/>
          </p:nvPr>
        </p:nvPicPr>
        <p:blipFill>
          <a:blip r:embed="rId3">
            <a:extLst>
              <a:ext uri="{837473B0-CC2E-450A-ABE3-18F120FF3D39}">
                <a1611:picAttrSrcUrl xmlns:a1611="http://schemas.microsoft.com/office/drawing/2016/11/main" r:id="rId4"/>
              </a:ext>
            </a:extLst>
          </a:blip>
          <a:stretch>
            <a:fillRect/>
          </a:stretch>
        </p:blipFill>
        <p:spPr>
          <a:xfrm>
            <a:off x="4330312" y="2667000"/>
            <a:ext cx="2726514" cy="3660775"/>
          </a:xfrm>
        </p:spPr>
      </p:pic>
      <p:sp>
        <p:nvSpPr>
          <p:cNvPr id="2" name="Text Placeholder 1">
            <a:extLst>
              <a:ext uri="{FF2B5EF4-FFF2-40B4-BE49-F238E27FC236}">
                <a16:creationId xmlns:a16="http://schemas.microsoft.com/office/drawing/2014/main" id="{E4C965B6-7E38-4D37-8DC4-198F7E2181D5}"/>
              </a:ext>
            </a:extLst>
          </p:cNvPr>
          <p:cNvSpPr>
            <a:spLocks noGrp="1"/>
          </p:cNvSpPr>
          <p:nvPr>
            <p:ph type="body" sz="quarter" idx="16"/>
          </p:nvPr>
        </p:nvSpPr>
        <p:spPr>
          <a:xfrm>
            <a:off x="-1" y="1676400"/>
            <a:ext cx="10837333" cy="936667"/>
          </a:xfrm>
        </p:spPr>
        <p:txBody>
          <a:bodyPr/>
          <a:lstStyle/>
          <a:p>
            <a:r>
              <a:rPr lang="en-US" dirty="0"/>
              <a:t>Soldiers-Poets</a:t>
            </a:r>
          </a:p>
          <a:p>
            <a:r>
              <a:rPr lang="en-US" dirty="0"/>
              <a:t>Glorious/Noble Sacrifice</a:t>
            </a:r>
          </a:p>
        </p:txBody>
      </p:sp>
      <p:sp>
        <p:nvSpPr>
          <p:cNvPr id="3" name="Slide Number Placeholder 2">
            <a:extLst>
              <a:ext uri="{FF2B5EF4-FFF2-40B4-BE49-F238E27FC236}">
                <a16:creationId xmlns:a16="http://schemas.microsoft.com/office/drawing/2014/main" id="{5F44A039-11AB-474F-8746-9A34D1C39C3F}"/>
              </a:ext>
            </a:extLst>
          </p:cNvPr>
          <p:cNvSpPr>
            <a:spLocks noGrp="1"/>
          </p:cNvSpPr>
          <p:nvPr>
            <p:ph type="sldNum" sz="quarter" idx="4"/>
          </p:nvPr>
        </p:nvSpPr>
        <p:spPr/>
        <p:txBody>
          <a:bodyPr/>
          <a:lstStyle/>
          <a:p>
            <a:fld id="{4FAB73BC-B049-4115-A692-8D63A059BFB8}" type="slidenum">
              <a:rPr lang="en-US" smtClean="0"/>
              <a:pPr/>
              <a:t>2</a:t>
            </a:fld>
            <a:endParaRPr lang="en-US" dirty="0"/>
          </a:p>
        </p:txBody>
      </p:sp>
      <p:sp>
        <p:nvSpPr>
          <p:cNvPr id="18" name="Text Placeholder 119">
            <a:extLst>
              <a:ext uri="{FF2B5EF4-FFF2-40B4-BE49-F238E27FC236}">
                <a16:creationId xmlns:a16="http://schemas.microsoft.com/office/drawing/2014/main" id="{6E5B80C5-6B42-4867-88CC-660291DD3F8D}"/>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D2A5B748-37FD-448D-997E-B1D3326587D6}"/>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a:ext>
            </a:extLst>
          </a:blip>
          <a:srcRect t="88" b="88"/>
          <a:stretch/>
        </p:blipFill>
        <p:spPr>
          <a:xfrm>
            <a:off x="0" y="0"/>
            <a:ext cx="8329613" cy="457200"/>
          </a:xfrm>
        </p:spPr>
      </p:pic>
    </p:spTree>
    <p:extLst>
      <p:ext uri="{BB962C8B-B14F-4D97-AF65-F5344CB8AC3E}">
        <p14:creationId xmlns:p14="http://schemas.microsoft.com/office/powerpoint/2010/main" val="107472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F890B92-D44D-461B-A5E6-D4F348791F20}"/>
              </a:ext>
              <a:ext uri="{C183D7F6-B498-43B3-948B-1728B52AA6E4}">
                <adec:decorative xmlns:adec="http://schemas.microsoft.com/office/drawing/2017/decorative" val="1"/>
              </a:ext>
            </a:extLst>
          </p:cNvPr>
          <p:cNvPicPr>
            <a:picLocks noGrp="1" noChangeAspect="1"/>
          </p:cNvPicPr>
          <p:nvPr>
            <p:ph type="pic" sz="quarter" idx="17"/>
          </p:nvPr>
        </p:nvPicPr>
        <p:blipFill>
          <a:blip r:embed="rId3">
            <a:extLst>
              <a:ext uri="{837473B0-CC2E-450A-ABE3-18F120FF3D39}">
                <a1611:picAttrSrcUrl xmlns:a1611="http://schemas.microsoft.com/office/drawing/2016/11/main" r:id="rId4"/>
              </a:ext>
            </a:extLst>
          </a:blip>
          <a:srcRect/>
          <a:stretch/>
        </p:blipFill>
        <p:spPr>
          <a:xfrm>
            <a:off x="2612675" y="84401"/>
            <a:ext cx="6966648" cy="3278423"/>
          </a:xfrm>
        </p:spPr>
      </p:pic>
      <p:sp>
        <p:nvSpPr>
          <p:cNvPr id="34" name="Text Placeholder 33">
            <a:extLst>
              <a:ext uri="{FF2B5EF4-FFF2-40B4-BE49-F238E27FC236}">
                <a16:creationId xmlns:a16="http://schemas.microsoft.com/office/drawing/2014/main" id="{29455ACD-CCC6-4BEC-AA79-DC1C69D087DF}"/>
              </a:ext>
              <a:ext uri="{C183D7F6-B498-43B3-948B-1728B52AA6E4}">
                <adec:decorative xmlns:adec="http://schemas.microsoft.com/office/drawing/2017/decorative" val="1"/>
              </a:ext>
            </a:extLst>
          </p:cNvPr>
          <p:cNvSpPr>
            <a:spLocks noGrp="1"/>
          </p:cNvSpPr>
          <p:nvPr>
            <p:ph type="body" sz="quarter" idx="20"/>
          </p:nvPr>
        </p:nvSpPr>
        <p:spPr>
          <a:xfrm>
            <a:off x="6735658" y="2610260"/>
            <a:ext cx="4389542" cy="4163339"/>
          </a:xfrm>
        </p:spPr>
        <p:txBody>
          <a:bodyPr/>
          <a:lstStyle/>
          <a:p>
            <a:r>
              <a:rPr lang="en-US" i="1" dirty="0"/>
              <a:t>If I should die, </a:t>
            </a:r>
            <a:r>
              <a:rPr lang="en-US" i="1" dirty="0">
                <a:solidFill>
                  <a:srgbClr val="C00000">
                    <a:alpha val="0"/>
                  </a:srgbClr>
                </a:solidFill>
              </a:rPr>
              <a:t>think only this of me:</a:t>
            </a:r>
          </a:p>
          <a:p>
            <a:r>
              <a:rPr lang="en-US" i="1" dirty="0">
                <a:solidFill>
                  <a:srgbClr val="C00000">
                    <a:alpha val="0"/>
                  </a:srgbClr>
                </a:solidFill>
              </a:rPr>
              <a:t>      That there’s some corner of a foreign field</a:t>
            </a:r>
          </a:p>
          <a:p>
            <a:r>
              <a:rPr lang="en-US" i="1" dirty="0">
                <a:solidFill>
                  <a:srgbClr val="C00000">
                    <a:alpha val="0"/>
                  </a:srgbClr>
                </a:solidFill>
              </a:rPr>
              <a:t>That is for ever England.</a:t>
            </a:r>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9"/>
          </p:nvPr>
        </p:nvSpPr>
        <p:spPr>
          <a:xfrm>
            <a:off x="7136231" y="2983059"/>
            <a:ext cx="3688080" cy="3581400"/>
          </a:xfrm>
        </p:spPr>
        <p:txBody>
          <a:bodyPr>
            <a:normAutofit fontScale="92500"/>
          </a:bodyPr>
          <a:lstStyle/>
          <a:p>
            <a:r>
              <a:rPr lang="en-US" dirty="0">
                <a:solidFill>
                  <a:srgbClr val="C00000"/>
                </a:solidFill>
              </a:rPr>
              <a:t> If I should die, think only this of me:</a:t>
            </a:r>
          </a:p>
          <a:p>
            <a:r>
              <a:rPr lang="en-US" dirty="0">
                <a:solidFill>
                  <a:srgbClr val="C00000"/>
                </a:solidFill>
              </a:rPr>
              <a:t>      That there’s some corner of a foreign field</a:t>
            </a:r>
          </a:p>
          <a:p>
            <a:r>
              <a:rPr lang="en-US" dirty="0">
                <a:solidFill>
                  <a:srgbClr val="C00000"/>
                </a:solidFill>
              </a:rPr>
              <a:t>That is for ever England. (‘The Soldier’)</a:t>
            </a:r>
          </a:p>
        </p:txBody>
      </p:sp>
      <p:pic>
        <p:nvPicPr>
          <p:cNvPr id="39" name="Picture Placeholder 38">
            <a:extLst>
              <a:ext uri="{FF2B5EF4-FFF2-40B4-BE49-F238E27FC236}">
                <a16:creationId xmlns:a16="http://schemas.microsoft.com/office/drawing/2014/main" id="{D15B262E-3234-4E0C-A890-B69314333FD8}"/>
              </a:ext>
              <a:ext uri="{C183D7F6-B498-43B3-948B-1728B52AA6E4}">
                <adec:decorative xmlns:adec="http://schemas.microsoft.com/office/drawing/2017/decorative" val="1"/>
              </a:ext>
            </a:extLst>
          </p:cNvPr>
          <p:cNvPicPr>
            <a:picLocks noGrp="1" noChangeAspect="1"/>
          </p:cNvPicPr>
          <p:nvPr>
            <p:ph type="pic" sz="quarter" idx="21"/>
          </p:nvPr>
        </p:nvPicPr>
        <p:blipFill>
          <a:blip r:embed="rId5">
            <a:extLst>
              <a:ext uri="{96DAC541-7B7A-43D3-8B79-37D633B846F1}">
                <asvg:svgBlip xmlns:asvg="http://schemas.microsoft.com/office/drawing/2016/SVG/main" r:embed="rId6"/>
              </a:ext>
            </a:extLst>
          </a:blip>
          <a:srcRect l="853" r="853"/>
          <a:stretch>
            <a:fillRect/>
          </a:stretch>
        </p:blipFill>
        <p:spPr/>
      </p:pic>
      <p:sp>
        <p:nvSpPr>
          <p:cNvPr id="2" name="Slide Number Placeholder 1">
            <a:extLst>
              <a:ext uri="{FF2B5EF4-FFF2-40B4-BE49-F238E27FC236}">
                <a16:creationId xmlns:a16="http://schemas.microsoft.com/office/drawing/2014/main" id="{7A6C6147-EB04-429F-9D41-52F18DE2322C}"/>
              </a:ext>
            </a:extLst>
          </p:cNvPr>
          <p:cNvSpPr>
            <a:spLocks noGrp="1"/>
          </p:cNvSpPr>
          <p:nvPr>
            <p:ph type="sldNum" sz="quarter" idx="4"/>
          </p:nvPr>
        </p:nvSpPr>
        <p:spPr/>
        <p:txBody>
          <a:bodyPr/>
          <a:lstStyle/>
          <a:p>
            <a:fld id="{4FAB73BC-B049-4115-A692-8D63A059BFB8}" type="slidenum">
              <a:rPr lang="en-US" smtClean="0"/>
              <a:pPr/>
              <a:t>3</a:t>
            </a:fld>
            <a:endParaRPr lang="en-US" dirty="0"/>
          </a:p>
        </p:txBody>
      </p:sp>
      <p:sp>
        <p:nvSpPr>
          <p:cNvPr id="32" name="Text Placeholder 119">
            <a:extLst>
              <a:ext uri="{FF2B5EF4-FFF2-40B4-BE49-F238E27FC236}">
                <a16:creationId xmlns:a16="http://schemas.microsoft.com/office/drawing/2014/main" id="{D9043C6D-0761-489D-8401-7F976D80BA5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40" name="Freeform: Shape 39">
            <a:extLst>
              <a:ext uri="{FF2B5EF4-FFF2-40B4-BE49-F238E27FC236}">
                <a16:creationId xmlns:a16="http://schemas.microsoft.com/office/drawing/2014/main" id="{CD5E95B5-674E-4A3A-A7C5-83CFC41142E0}"/>
              </a:ext>
              <a:ext uri="{C183D7F6-B498-43B3-948B-1728B52AA6E4}">
                <adec:decorative xmlns:adec="http://schemas.microsoft.com/office/drawing/2017/decorative" val="1"/>
              </a:ext>
            </a:extLst>
          </p:cNvPr>
          <p:cNvSpPr/>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C6EE0F6-4F58-4BE3-87EE-FEC51F34C158}"/>
              </a:ext>
            </a:extLst>
          </p:cNvPr>
          <p:cNvSpPr/>
          <p:nvPr/>
        </p:nvSpPr>
        <p:spPr>
          <a:xfrm>
            <a:off x="1863916" y="3362824"/>
            <a:ext cx="4871741" cy="3495176"/>
          </a:xfrm>
          <a:prstGeom prst="rect">
            <a:avLst/>
          </a:prstGeom>
        </p:spPr>
        <p:txBody>
          <a:bodyPr/>
          <a:lstStyle/>
          <a:p>
            <a:pPr lvl="0">
              <a:buChar char="•"/>
            </a:pPr>
            <a:r>
              <a:rPr lang="en-US" dirty="0"/>
              <a:t>Blow out, you bugles, over the rich Dead! </a:t>
            </a:r>
            <a:endParaRPr lang="en-IN" dirty="0"/>
          </a:p>
          <a:p>
            <a:pPr lvl="0">
              <a:buChar char="•"/>
            </a:pPr>
            <a:r>
              <a:rPr lang="en-US" dirty="0"/>
              <a:t>There’s none of these so lonely and poor of old, </a:t>
            </a:r>
            <a:endParaRPr lang="en-IN" dirty="0"/>
          </a:p>
          <a:p>
            <a:pPr lvl="0">
              <a:buChar char="•"/>
            </a:pPr>
            <a:r>
              <a:rPr lang="en-US" dirty="0"/>
              <a:t>But, dying, has made us rarer gifts than gold. </a:t>
            </a:r>
            <a:endParaRPr lang="en-IN" dirty="0"/>
          </a:p>
          <a:p>
            <a:pPr lvl="0">
              <a:buChar char="•"/>
            </a:pPr>
            <a:r>
              <a:rPr lang="en-US" dirty="0"/>
              <a:t>These laid the world away; poured out the red </a:t>
            </a:r>
            <a:endParaRPr lang="en-IN" dirty="0"/>
          </a:p>
          <a:p>
            <a:pPr lvl="0">
              <a:buChar char="•"/>
            </a:pPr>
            <a:r>
              <a:rPr lang="en-US" dirty="0"/>
              <a:t>Sweet wine of youth; gave up the years to be </a:t>
            </a:r>
            <a:endParaRPr lang="en-IN" dirty="0"/>
          </a:p>
          <a:p>
            <a:pPr lvl="0">
              <a:buChar char="•"/>
            </a:pPr>
            <a:r>
              <a:rPr lang="en-US" dirty="0"/>
              <a:t>Of work and joy, and that unhoped serene, </a:t>
            </a:r>
            <a:endParaRPr lang="en-IN" dirty="0"/>
          </a:p>
          <a:p>
            <a:pPr lvl="0">
              <a:buChar char="•"/>
            </a:pPr>
            <a:r>
              <a:rPr lang="en-US" dirty="0"/>
              <a:t>That men call age; and those who would have been, </a:t>
            </a:r>
            <a:endParaRPr lang="en-IN" dirty="0"/>
          </a:p>
          <a:p>
            <a:pPr lvl="0">
              <a:buChar char="•"/>
            </a:pPr>
            <a:r>
              <a:rPr lang="en-US" dirty="0"/>
              <a:t>Their sons, they gave, their immortality. (‘The Dead’)</a:t>
            </a:r>
            <a:endParaRPr lang="en-IN" dirty="0"/>
          </a:p>
        </p:txBody>
      </p:sp>
    </p:spTree>
    <p:extLst>
      <p:ext uri="{BB962C8B-B14F-4D97-AF65-F5344CB8AC3E}">
        <p14:creationId xmlns:p14="http://schemas.microsoft.com/office/powerpoint/2010/main" val="295620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02B9606-F9BC-40CD-9467-6348ACE4102C}"/>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15" name="Text Placeholder 14">
            <a:extLst>
              <a:ext uri="{FF2B5EF4-FFF2-40B4-BE49-F238E27FC236}">
                <a16:creationId xmlns:a16="http://schemas.microsoft.com/office/drawing/2014/main" id="{A682397A-D234-4487-8E63-23B79C769633}"/>
              </a:ext>
              <a:ext uri="{C183D7F6-B498-43B3-948B-1728B52AA6E4}">
                <adec:decorative xmlns:adec="http://schemas.microsoft.com/office/drawing/2017/decorative" val="1"/>
              </a:ext>
            </a:extLst>
          </p:cNvPr>
          <p:cNvSpPr>
            <a:spLocks noGrp="1"/>
          </p:cNvSpPr>
          <p:nvPr>
            <p:ph type="body" sz="quarter" idx="22"/>
          </p:nvPr>
        </p:nvSpPr>
        <p:spPr>
          <a:xfrm>
            <a:off x="-96688" y="-891480"/>
            <a:ext cx="12877852" cy="7471519"/>
          </a:xfrm>
        </p:spPr>
        <p:txBody>
          <a:bodyPr>
            <a:normAutofit/>
          </a:bodyPr>
          <a:lstStyle/>
          <a:p>
            <a:endParaRPr lang="en-US" sz="2800" dirty="0"/>
          </a:p>
        </p:txBody>
      </p:sp>
      <p:sp>
        <p:nvSpPr>
          <p:cNvPr id="13" name="Title 12">
            <a:extLst>
              <a:ext uri="{FF2B5EF4-FFF2-40B4-BE49-F238E27FC236}">
                <a16:creationId xmlns:a16="http://schemas.microsoft.com/office/drawing/2014/main" id="{D7199992-58FE-4335-A811-6AFA96B5595D}"/>
              </a:ext>
            </a:extLst>
          </p:cNvPr>
          <p:cNvSpPr>
            <a:spLocks noGrp="1"/>
          </p:cNvSpPr>
          <p:nvPr>
            <p:ph type="title"/>
          </p:nvPr>
        </p:nvSpPr>
        <p:spPr>
          <a:xfrm>
            <a:off x="1085849" y="-892628"/>
            <a:ext cx="10844893" cy="7129942"/>
          </a:xfrm>
        </p:spPr>
        <p:txBody>
          <a:bodyPr>
            <a:normAutofit/>
          </a:bodyPr>
          <a:lstStyle/>
          <a:p>
            <a:r>
              <a:rPr lang="en-US" sz="2800" dirty="0"/>
              <a:t>“These hearts were woven of human joys and cares,</a:t>
            </a:r>
            <a:br>
              <a:rPr lang="en-US" sz="2800" dirty="0"/>
            </a:br>
            <a:r>
              <a:rPr lang="en-US" sz="2800" dirty="0"/>
              <a:t>      Washed </a:t>
            </a:r>
            <a:r>
              <a:rPr lang="en-US" sz="2800" dirty="0" err="1"/>
              <a:t>marvellously</a:t>
            </a:r>
            <a:r>
              <a:rPr lang="en-US" sz="2800" dirty="0"/>
              <a:t> with sorrow, swift to mirth.</a:t>
            </a:r>
            <a:br>
              <a:rPr lang="en-US" sz="2800" dirty="0"/>
            </a:br>
            <a:r>
              <a:rPr lang="en-US" sz="2800" dirty="0"/>
              <a:t>The years had given them kindness. Dawn was theirs,</a:t>
            </a:r>
            <a:br>
              <a:rPr lang="en-US" sz="2800" dirty="0"/>
            </a:br>
            <a:r>
              <a:rPr lang="en-US" sz="2800" dirty="0"/>
              <a:t>      And sunset, and the </a:t>
            </a:r>
            <a:r>
              <a:rPr lang="en-US" sz="2800" dirty="0" err="1"/>
              <a:t>colours</a:t>
            </a:r>
            <a:r>
              <a:rPr lang="en-US" sz="2800" dirty="0"/>
              <a:t> of the earth.</a:t>
            </a:r>
            <a:br>
              <a:rPr lang="en-US" sz="2800" dirty="0"/>
            </a:br>
            <a:r>
              <a:rPr lang="en-US" sz="2800" dirty="0"/>
              <a:t>These had seen movement, and heard music; known</a:t>
            </a:r>
            <a:br>
              <a:rPr lang="en-US" sz="2800" dirty="0"/>
            </a:br>
            <a:r>
              <a:rPr lang="en-US" sz="2800" dirty="0"/>
              <a:t>      Slumber and waking; loved; gone proudly friended;</a:t>
            </a:r>
            <a:br>
              <a:rPr lang="en-US" sz="2800" dirty="0"/>
            </a:br>
            <a:r>
              <a:rPr lang="en-US" sz="2800" dirty="0"/>
              <a:t>Felt the quick stir of wonder; sat alone;</a:t>
            </a:r>
            <a:br>
              <a:rPr lang="en-US" sz="2800" dirty="0"/>
            </a:br>
            <a:r>
              <a:rPr lang="en-US" sz="2800" dirty="0"/>
              <a:t>      Touched flowers and furs and cheeks. All this is ended. “</a:t>
            </a:r>
            <a:br>
              <a:rPr lang="en-US" sz="2800" dirty="0"/>
            </a:br>
            <a:br>
              <a:rPr lang="en-US" sz="2800" dirty="0"/>
            </a:br>
            <a:r>
              <a:rPr lang="en-US" sz="2800" dirty="0"/>
              <a:t>( The Dead )</a:t>
            </a:r>
          </a:p>
        </p:txBody>
      </p:sp>
      <p:sp>
        <p:nvSpPr>
          <p:cNvPr id="16" name="Text Placeholder 15">
            <a:extLst>
              <a:ext uri="{FF2B5EF4-FFF2-40B4-BE49-F238E27FC236}">
                <a16:creationId xmlns:a16="http://schemas.microsoft.com/office/drawing/2014/main" id="{CF8FCB52-DD55-48F6-9F4A-D2A0F6586E95}"/>
              </a:ext>
              <a:ext uri="{C183D7F6-B498-43B3-948B-1728B52AA6E4}">
                <adec:decorative xmlns:adec="http://schemas.microsoft.com/office/drawing/2017/decorative" val="1"/>
              </a:ext>
            </a:extLst>
          </p:cNvPr>
          <p:cNvSpPr>
            <a:spLocks noGrp="1"/>
          </p:cNvSpPr>
          <p:nvPr>
            <p:ph type="body" sz="quarter" idx="23"/>
          </p:nvPr>
        </p:nvSpPr>
        <p:spPr/>
        <p:txBody>
          <a:bodyPr/>
          <a:lstStyle/>
          <a:p>
            <a:endParaRPr lang="en-US" dirty="0"/>
          </a:p>
        </p:txBody>
      </p:sp>
    </p:spTree>
    <p:extLst>
      <p:ext uri="{BB962C8B-B14F-4D97-AF65-F5344CB8AC3E}">
        <p14:creationId xmlns:p14="http://schemas.microsoft.com/office/powerpoint/2010/main" val="306905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a:xfrm>
            <a:off x="548640" y="990600"/>
            <a:ext cx="10805160" cy="5261135"/>
          </a:xfrm>
        </p:spPr>
        <p:txBody>
          <a:bodyPr>
            <a:normAutofit/>
          </a:bodyPr>
          <a:lstStyle/>
          <a:p>
            <a:r>
              <a:rPr lang="en-US" dirty="0"/>
              <a:t>   Anti-militarism</a:t>
            </a:r>
            <a:br>
              <a:rPr lang="en-US" dirty="0"/>
            </a:br>
            <a:endParaRPr lang="en-US" dirty="0"/>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p:txBody>
          <a:bodyPr/>
          <a:lstStyle/>
          <a:p>
            <a:r>
              <a:rPr lang="en-US" sz="2400" dirty="0">
                <a:solidFill>
                  <a:srgbClr val="C00000"/>
                </a:solidFill>
              </a:rPr>
              <a:t>What passing-bells for these who die as cattle? </a:t>
            </a:r>
          </a:p>
        </p:txBody>
      </p:sp>
      <p:sp>
        <p:nvSpPr>
          <p:cNvPr id="24" name="Text Placeholder 23">
            <a:extLst>
              <a:ext uri="{FF2B5EF4-FFF2-40B4-BE49-F238E27FC236}">
                <a16:creationId xmlns:a16="http://schemas.microsoft.com/office/drawing/2014/main" id="{2BE63BA8-EAF4-4B88-8D23-BEF6AA60CC23}"/>
              </a:ext>
            </a:extLst>
          </p:cNvPr>
          <p:cNvSpPr>
            <a:spLocks noGrp="1"/>
          </p:cNvSpPr>
          <p:nvPr>
            <p:ph type="body" sz="quarter" idx="16"/>
          </p:nvPr>
        </p:nvSpPr>
        <p:spPr/>
        <p:txBody>
          <a:bodyPr/>
          <a:lstStyle/>
          <a:p>
            <a:r>
              <a:rPr lang="en-US" sz="2400" dirty="0"/>
              <a:t>Anthem for Doomed Youth – Owen  </a:t>
            </a:r>
          </a:p>
        </p:txBody>
      </p:sp>
      <p:pic>
        <p:nvPicPr>
          <p:cNvPr id="85" name="Picture Placeholder 84">
            <a:extLst>
              <a:ext uri="{FF2B5EF4-FFF2-40B4-BE49-F238E27FC236}">
                <a16:creationId xmlns:a16="http://schemas.microsoft.com/office/drawing/2014/main" id="{F738FFEE-D221-419F-9925-DFE3C2A81E5D}"/>
              </a:ext>
              <a:ext uri="{C183D7F6-B498-43B3-948B-1728B52AA6E4}">
                <adec:decorative xmlns:adec="http://schemas.microsoft.com/office/drawing/2017/decorative" val="1"/>
              </a:ext>
            </a:extLst>
          </p:cNvPr>
          <p:cNvPicPr>
            <a:picLocks noGrp="1" noChangeAspect="1"/>
          </p:cNvPicPr>
          <p:nvPr>
            <p:ph type="pic" sz="quarter" idx="21"/>
          </p:nvPr>
        </p:nvPicPr>
        <p:blipFill>
          <a:blip r:embed="rId3">
            <a:extLst>
              <a:ext uri="{837473B0-CC2E-450A-ABE3-18F120FF3D39}">
                <a1611:picAttrSrcUrl xmlns:a1611="http://schemas.microsoft.com/office/drawing/2016/11/main" r:id="rId4"/>
              </a:ext>
            </a:extLst>
          </a:blip>
          <a:srcRect l="13140" r="13140"/>
          <a:stretch/>
        </p:blipFill>
        <p:spPr>
          <a:xfrm>
            <a:off x="5777192" y="1976477"/>
            <a:ext cx="1094116" cy="1113108"/>
          </a:xfrm>
        </p:spPr>
      </p:pic>
      <p:sp>
        <p:nvSpPr>
          <p:cNvPr id="23" name="Content Placeholder 22">
            <a:extLst>
              <a:ext uri="{FF2B5EF4-FFF2-40B4-BE49-F238E27FC236}">
                <a16:creationId xmlns:a16="http://schemas.microsoft.com/office/drawing/2014/main" id="{2F8BDB9A-6E49-4052-924A-83FDD2B0A487}"/>
              </a:ext>
            </a:extLst>
          </p:cNvPr>
          <p:cNvSpPr>
            <a:spLocks noGrp="1"/>
          </p:cNvSpPr>
          <p:nvPr>
            <p:ph sz="quarter" idx="22"/>
          </p:nvPr>
        </p:nvSpPr>
        <p:spPr>
          <a:xfrm>
            <a:off x="6466114" y="3548743"/>
            <a:ext cx="4887686" cy="942003"/>
          </a:xfrm>
        </p:spPr>
        <p:txBody>
          <a:bodyPr/>
          <a:lstStyle/>
          <a:p>
            <a:r>
              <a:rPr lang="en-US" sz="2400" dirty="0">
                <a:solidFill>
                  <a:srgbClr val="C00000"/>
                </a:solidFill>
                <a:effectLst/>
                <a:ea typeface="Roboto"/>
                <a:cs typeface="Roboto"/>
              </a:rPr>
              <a:t>To find the face of him that I have lost </a:t>
            </a:r>
            <a:endParaRPr lang="en-US" sz="2400" dirty="0">
              <a:solidFill>
                <a:srgbClr val="C00000"/>
              </a:solidFill>
            </a:endParaRPr>
          </a:p>
        </p:txBody>
      </p:sp>
      <p:sp>
        <p:nvSpPr>
          <p:cNvPr id="25" name="Text Placeholder 24">
            <a:extLst>
              <a:ext uri="{FF2B5EF4-FFF2-40B4-BE49-F238E27FC236}">
                <a16:creationId xmlns:a16="http://schemas.microsoft.com/office/drawing/2014/main" id="{34818BA8-E954-4497-B8B9-B67D92F6032D}"/>
              </a:ext>
            </a:extLst>
          </p:cNvPr>
          <p:cNvSpPr>
            <a:spLocks noGrp="1"/>
          </p:cNvSpPr>
          <p:nvPr>
            <p:ph type="body" sz="quarter" idx="23"/>
          </p:nvPr>
        </p:nvSpPr>
        <p:spPr/>
        <p:txBody>
          <a:bodyPr/>
          <a:lstStyle/>
          <a:p>
            <a:r>
              <a:rPr lang="en-US" sz="2400" dirty="0"/>
              <a:t>The Last Meeting- Sassoon  </a:t>
            </a:r>
          </a:p>
        </p:txBody>
      </p:sp>
      <p:pic>
        <p:nvPicPr>
          <p:cNvPr id="87" name="Picture Placeholder 86">
            <a:extLst>
              <a:ext uri="{FF2B5EF4-FFF2-40B4-BE49-F238E27FC236}">
                <a16:creationId xmlns:a16="http://schemas.microsoft.com/office/drawing/2014/main" id="{BA712089-DDBF-4741-BA71-63A6F987EA72}"/>
              </a:ext>
              <a:ext uri="{C183D7F6-B498-43B3-948B-1728B52AA6E4}">
                <adec:decorative xmlns:adec="http://schemas.microsoft.com/office/drawing/2017/decorative" val="1"/>
              </a:ext>
            </a:extLst>
          </p:cNvPr>
          <p:cNvPicPr>
            <a:picLocks noGrp="1" noChangeAspect="1"/>
          </p:cNvPicPr>
          <p:nvPr>
            <p:ph type="pic" sz="quarter" idx="24"/>
          </p:nvPr>
        </p:nvPicPr>
        <p:blipFill>
          <a:blip r:embed="rId5">
            <a:extLst>
              <a:ext uri="{837473B0-CC2E-450A-ABE3-18F120FF3D39}">
                <a1611:picAttrSrcUrl xmlns:a1611="http://schemas.microsoft.com/office/drawing/2016/11/main" r:id="rId6"/>
              </a:ext>
            </a:extLst>
          </a:blip>
          <a:srcRect t="7880" b="7880"/>
          <a:stretch/>
        </p:blipFill>
        <p:spPr>
          <a:xfrm>
            <a:off x="4774508" y="3474257"/>
            <a:ext cx="1094116" cy="1113108"/>
          </a:xfrm>
        </p:spPr>
      </p:pic>
      <p:sp>
        <p:nvSpPr>
          <p:cNvPr id="3" name="Slide Number Placeholder 2">
            <a:extLst>
              <a:ext uri="{FF2B5EF4-FFF2-40B4-BE49-F238E27FC236}">
                <a16:creationId xmlns:a16="http://schemas.microsoft.com/office/drawing/2014/main" id="{1B0F4F9B-7D29-4BED-87FB-3F3D1724712B}"/>
              </a:ext>
            </a:extLst>
          </p:cNvPr>
          <p:cNvSpPr>
            <a:spLocks noGrp="1"/>
          </p:cNvSpPr>
          <p:nvPr>
            <p:ph type="sldNum" sz="quarter" idx="4"/>
          </p:nvPr>
        </p:nvSpPr>
        <p:spPr/>
        <p:txBody>
          <a:bodyPr/>
          <a:lstStyle/>
          <a:p>
            <a:fld id="{4FAB73BC-B049-4115-A692-8D63A059BFB8}" type="slidenum">
              <a:rPr lang="en-US" smtClean="0"/>
              <a:pPr/>
              <a:t>5</a:t>
            </a:fld>
            <a:endParaRPr lang="en-US" dirty="0"/>
          </a:p>
        </p:txBody>
      </p:sp>
      <p:sp>
        <p:nvSpPr>
          <p:cNvPr id="34" name="Content Placeholder 33">
            <a:extLst>
              <a:ext uri="{FF2B5EF4-FFF2-40B4-BE49-F238E27FC236}">
                <a16:creationId xmlns:a16="http://schemas.microsoft.com/office/drawing/2014/main" id="{38AA8C13-AFD3-4C46-AEA7-67BEBF73986D}"/>
              </a:ext>
            </a:extLst>
          </p:cNvPr>
          <p:cNvSpPr>
            <a:spLocks noGrp="1"/>
          </p:cNvSpPr>
          <p:nvPr>
            <p:ph sz="quarter" idx="25"/>
          </p:nvPr>
        </p:nvSpPr>
        <p:spPr>
          <a:xfrm>
            <a:off x="4949699" y="5157192"/>
            <a:ext cx="6404101" cy="874507"/>
          </a:xfrm>
        </p:spPr>
        <p:txBody>
          <a:bodyPr/>
          <a:lstStyle/>
          <a:p>
            <a:r>
              <a:rPr lang="en-US" sz="2400" dirty="0"/>
              <a:t>       Embankment, barbed wire fence, trench-feet</a:t>
            </a:r>
          </a:p>
        </p:txBody>
      </p:sp>
      <p:sp>
        <p:nvSpPr>
          <p:cNvPr id="4" name="Text Placeholder 3">
            <a:extLst>
              <a:ext uri="{FF2B5EF4-FFF2-40B4-BE49-F238E27FC236}">
                <a16:creationId xmlns:a16="http://schemas.microsoft.com/office/drawing/2014/main" id="{B9105FAE-96F0-43A6-B386-AAE4E62C6E85}"/>
              </a:ext>
            </a:extLst>
          </p:cNvPr>
          <p:cNvSpPr>
            <a:spLocks noGrp="1"/>
          </p:cNvSpPr>
          <p:nvPr>
            <p:ph type="body" sz="quarter" idx="26"/>
          </p:nvPr>
        </p:nvSpPr>
        <p:spPr/>
        <p:txBody>
          <a:bodyPr/>
          <a:lstStyle/>
          <a:p>
            <a:r>
              <a:rPr lang="en-US" dirty="0"/>
              <a:t>Trench War - Great War</a:t>
            </a:r>
          </a:p>
        </p:txBody>
      </p:sp>
      <p:pic>
        <p:nvPicPr>
          <p:cNvPr id="89" name="Picture Placeholder 88">
            <a:extLst>
              <a:ext uri="{FF2B5EF4-FFF2-40B4-BE49-F238E27FC236}">
                <a16:creationId xmlns:a16="http://schemas.microsoft.com/office/drawing/2014/main" id="{C8671B21-B5F4-4BFE-A90B-A16041BB7F3D}"/>
              </a:ext>
              <a:ext uri="{C183D7F6-B498-43B3-948B-1728B52AA6E4}">
                <adec:decorative xmlns:adec="http://schemas.microsoft.com/office/drawing/2017/decorative" val="1"/>
              </a:ext>
            </a:extLst>
          </p:cNvPr>
          <p:cNvPicPr>
            <a:picLocks noGrp="1" noChangeAspect="1"/>
          </p:cNvPicPr>
          <p:nvPr>
            <p:ph type="pic" sz="quarter" idx="27"/>
          </p:nvPr>
        </p:nvPicPr>
        <p:blipFill>
          <a:blip r:embed="rId7">
            <a:extLst>
              <a:ext uri="{837473B0-CC2E-450A-ABE3-18F120FF3D39}">
                <a1611:picAttrSrcUrl xmlns:a1611="http://schemas.microsoft.com/office/drawing/2016/11/main" r:id="rId8"/>
              </a:ext>
            </a:extLst>
          </a:blip>
          <a:srcRect l="15904" r="15904"/>
          <a:stretch/>
        </p:blipFill>
        <p:spPr>
          <a:xfrm>
            <a:off x="3680392" y="5017901"/>
            <a:ext cx="1094116" cy="1113108"/>
          </a:xfrm>
        </p:spPr>
      </p:pic>
      <p:sp>
        <p:nvSpPr>
          <p:cNvPr id="29" name="Text Placeholder 119">
            <a:extLst>
              <a:ext uri="{FF2B5EF4-FFF2-40B4-BE49-F238E27FC236}">
                <a16:creationId xmlns:a16="http://schemas.microsoft.com/office/drawing/2014/main" id="{4DE3975B-F441-486B-9317-C176CC96BC6F}"/>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cxnSp>
        <p:nvCxnSpPr>
          <p:cNvPr id="38" name="Straight Connector 37">
            <a:extLst>
              <a:ext uri="{FF2B5EF4-FFF2-40B4-BE49-F238E27FC236}">
                <a16:creationId xmlns:a16="http://schemas.microsoft.com/office/drawing/2014/main" id="{66F01420-E00A-46BC-9AE5-EDE89E81F291}"/>
              </a:ext>
              <a:ext uri="{C183D7F6-B498-43B3-948B-1728B52AA6E4}">
                <adec:decorative xmlns:adec="http://schemas.microsoft.com/office/drawing/2017/decorative" val="1"/>
              </a:ext>
            </a:extLst>
          </p:cNvPr>
          <p:cNvCxnSpPr/>
          <p:nvPr/>
        </p:nvCxnSpPr>
        <p:spPr>
          <a:xfrm>
            <a:off x="548640" y="3263024"/>
            <a:ext cx="438912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D210877-354A-400E-B4FF-A1264FC8AB56}"/>
              </a:ext>
              <a:ext uri="{C183D7F6-B498-43B3-948B-1728B52AA6E4}">
                <adec:decorative xmlns:adec="http://schemas.microsoft.com/office/drawing/2017/decorative" val="1"/>
              </a:ext>
            </a:extLst>
          </p:cNvPr>
          <p:cNvCxnSpPr/>
          <p:nvPr/>
        </p:nvCxnSpPr>
        <p:spPr>
          <a:xfrm>
            <a:off x="548640" y="4803978"/>
            <a:ext cx="320040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175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84C1DB-9BE2-474F-8364-9EF46A75FFFD}"/>
              </a:ext>
            </a:extLst>
          </p:cNvPr>
          <p:cNvSpPr>
            <a:spLocks noGrp="1"/>
          </p:cNvSpPr>
          <p:nvPr>
            <p:ph type="title"/>
          </p:nvPr>
        </p:nvSpPr>
        <p:spPr/>
        <p:txBody>
          <a:bodyPr/>
          <a:lstStyle/>
          <a:p>
            <a:endParaRPr lang="en-IN" dirty="0"/>
          </a:p>
        </p:txBody>
      </p:sp>
      <p:sp>
        <p:nvSpPr>
          <p:cNvPr id="2" name="Slide Number Placeholder 1">
            <a:extLst>
              <a:ext uri="{FF2B5EF4-FFF2-40B4-BE49-F238E27FC236}">
                <a16:creationId xmlns:a16="http://schemas.microsoft.com/office/drawing/2014/main" id="{7A6C6147-EB04-429F-9D41-52F18DE2322C}"/>
              </a:ext>
            </a:extLst>
          </p:cNvPr>
          <p:cNvSpPr>
            <a:spLocks noGrp="1"/>
          </p:cNvSpPr>
          <p:nvPr>
            <p:ph type="sldNum" sz="quarter" idx="4"/>
          </p:nvPr>
        </p:nvSpPr>
        <p:spPr/>
        <p:txBody>
          <a:bodyPr/>
          <a:lstStyle/>
          <a:p>
            <a:fld id="{4FAB73BC-B049-4115-A692-8D63A059BFB8}" type="slidenum">
              <a:rPr lang="en-US" smtClean="0"/>
              <a:pPr/>
              <a:t>6</a:t>
            </a:fld>
            <a:endParaRPr lang="en-US" dirty="0"/>
          </a:p>
        </p:txBody>
      </p:sp>
      <p:pic>
        <p:nvPicPr>
          <p:cNvPr id="6" name="Picture Placeholder 5">
            <a:extLst>
              <a:ext uri="{FF2B5EF4-FFF2-40B4-BE49-F238E27FC236}">
                <a16:creationId xmlns:a16="http://schemas.microsoft.com/office/drawing/2014/main" id="{AF890B92-D44D-461B-A5E6-D4F348791F20}"/>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a:extLst>
              <a:ext uri="{837473B0-CC2E-450A-ABE3-18F120FF3D39}">
                <a1611:picAttrSrcUrl xmlns:a1611="http://schemas.microsoft.com/office/drawing/2016/11/main" r:id="rId4"/>
              </a:ext>
            </a:extLst>
          </a:blip>
          <a:srcRect/>
          <a:stretch/>
        </p:blipFill>
        <p:spPr>
          <a:xfrm>
            <a:off x="89957" y="152400"/>
            <a:ext cx="12012085" cy="6739552"/>
          </a:xfrm>
        </p:spPr>
      </p:pic>
      <p:sp>
        <p:nvSpPr>
          <p:cNvPr id="34" name="Text Placeholder 33">
            <a:extLst>
              <a:ext uri="{FF2B5EF4-FFF2-40B4-BE49-F238E27FC236}">
                <a16:creationId xmlns:a16="http://schemas.microsoft.com/office/drawing/2014/main" id="{29455ACD-CCC6-4BEC-AA79-DC1C69D087DF}"/>
              </a:ext>
              <a:ext uri="{C183D7F6-B498-43B3-948B-1728B52AA6E4}">
                <adec:decorative xmlns:adec="http://schemas.microsoft.com/office/drawing/2017/decorative" val="1"/>
              </a:ext>
            </a:extLst>
          </p:cNvPr>
          <p:cNvSpPr>
            <a:spLocks noGrp="1"/>
          </p:cNvSpPr>
          <p:nvPr>
            <p:ph type="body" sz="quarter" idx="4294967295"/>
          </p:nvPr>
        </p:nvSpPr>
        <p:spPr>
          <a:xfrm>
            <a:off x="7802563" y="2609850"/>
            <a:ext cx="4389437" cy="4164013"/>
          </a:xfrm>
        </p:spPr>
        <p:txBody>
          <a:bodyPr/>
          <a:lstStyle/>
          <a:p>
            <a:pPr marL="0" indent="0">
              <a:buNone/>
            </a:pPr>
            <a:r>
              <a:rPr lang="en-US" i="1" dirty="0">
                <a:solidFill>
                  <a:srgbClr val="C00000">
                    <a:alpha val="0"/>
                  </a:srgbClr>
                </a:solidFill>
              </a:rPr>
              <a:t>think only this of me:</a:t>
            </a:r>
          </a:p>
          <a:p>
            <a:r>
              <a:rPr lang="en-US" i="1" dirty="0">
                <a:solidFill>
                  <a:srgbClr val="C00000">
                    <a:alpha val="0"/>
                  </a:srgbClr>
                </a:solidFill>
              </a:rPr>
              <a:t>      That there’s some corner of a foreign field</a:t>
            </a:r>
          </a:p>
          <a:p>
            <a:r>
              <a:rPr lang="en-US" i="1" dirty="0">
                <a:solidFill>
                  <a:srgbClr val="C00000">
                    <a:alpha val="0"/>
                  </a:srgbClr>
                </a:solidFill>
              </a:rPr>
              <a:t>That is for ever England.</a:t>
            </a:r>
          </a:p>
        </p:txBody>
      </p:sp>
      <p:sp>
        <p:nvSpPr>
          <p:cNvPr id="32" name="Text Placeholder 119">
            <a:extLst>
              <a:ext uri="{FF2B5EF4-FFF2-40B4-BE49-F238E27FC236}">
                <a16:creationId xmlns:a16="http://schemas.microsoft.com/office/drawing/2014/main" id="{D9043C6D-0761-489D-8401-7F976D80BA5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4" name="Rectangle 3">
            <a:extLst>
              <a:ext uri="{FF2B5EF4-FFF2-40B4-BE49-F238E27FC236}">
                <a16:creationId xmlns:a16="http://schemas.microsoft.com/office/drawing/2014/main" id="{FC6EE0F6-4F58-4BE3-87EE-FEC51F34C158}"/>
              </a:ext>
            </a:extLst>
          </p:cNvPr>
          <p:cNvSpPr/>
          <p:nvPr/>
        </p:nvSpPr>
        <p:spPr>
          <a:xfrm>
            <a:off x="1863916" y="3362824"/>
            <a:ext cx="4871741" cy="3495176"/>
          </a:xfrm>
          <a:prstGeom prst="rect">
            <a:avLst/>
          </a:prstGeom>
        </p:spPr>
        <p:txBody>
          <a:bodyPr/>
          <a:lstStyle/>
          <a:p>
            <a:pPr lvl="0">
              <a:buChar char="•"/>
            </a:pPr>
            <a:endParaRPr lang="en-IN" dirty="0"/>
          </a:p>
        </p:txBody>
      </p:sp>
    </p:spTree>
    <p:extLst>
      <p:ext uri="{BB962C8B-B14F-4D97-AF65-F5344CB8AC3E}">
        <p14:creationId xmlns:p14="http://schemas.microsoft.com/office/powerpoint/2010/main" val="3070157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9FB20E-DE2F-4243-ABFE-2FD84C8008E9}"/>
              </a:ext>
            </a:extLst>
          </p:cNvPr>
          <p:cNvSpPr>
            <a:spLocks noGrp="1"/>
          </p:cNvSpPr>
          <p:nvPr>
            <p:ph type="title"/>
          </p:nvPr>
        </p:nvSpPr>
        <p:spPr/>
        <p:txBody>
          <a:bodyPr/>
          <a:lstStyle/>
          <a:p>
            <a:endParaRPr lang="en-IN"/>
          </a:p>
        </p:txBody>
      </p:sp>
      <p:sp>
        <p:nvSpPr>
          <p:cNvPr id="2" name="Slide Number Placeholder 1">
            <a:extLst>
              <a:ext uri="{FF2B5EF4-FFF2-40B4-BE49-F238E27FC236}">
                <a16:creationId xmlns:a16="http://schemas.microsoft.com/office/drawing/2014/main" id="{7A6C6147-EB04-429F-9D41-52F18DE2322C}"/>
              </a:ext>
            </a:extLst>
          </p:cNvPr>
          <p:cNvSpPr>
            <a:spLocks noGrp="1"/>
          </p:cNvSpPr>
          <p:nvPr>
            <p:ph type="sldNum" sz="quarter" idx="4"/>
          </p:nvPr>
        </p:nvSpPr>
        <p:spPr/>
        <p:txBody>
          <a:bodyPr/>
          <a:lstStyle/>
          <a:p>
            <a:fld id="{4FAB73BC-B049-4115-A692-8D63A059BFB8}" type="slidenum">
              <a:rPr lang="en-US" smtClean="0"/>
              <a:pPr/>
              <a:t>7</a:t>
            </a:fld>
            <a:endParaRPr lang="en-US" dirty="0"/>
          </a:p>
        </p:txBody>
      </p:sp>
      <p:pic>
        <p:nvPicPr>
          <p:cNvPr id="6" name="Picture Placeholder 5">
            <a:extLst>
              <a:ext uri="{FF2B5EF4-FFF2-40B4-BE49-F238E27FC236}">
                <a16:creationId xmlns:a16="http://schemas.microsoft.com/office/drawing/2014/main" id="{AF890B92-D44D-461B-A5E6-D4F348791F20}"/>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a:extLst>
              <a:ext uri="{837473B0-CC2E-450A-ABE3-18F120FF3D39}">
                <a1611:picAttrSrcUrl xmlns:a1611="http://schemas.microsoft.com/office/drawing/2016/11/main" r:id="rId4"/>
              </a:ext>
            </a:extLst>
          </a:blip>
          <a:srcRect/>
          <a:stretch/>
        </p:blipFill>
        <p:spPr>
          <a:xfrm>
            <a:off x="-174598" y="-1237679"/>
            <a:ext cx="12366598" cy="8095679"/>
          </a:xfrm>
        </p:spPr>
      </p:pic>
      <p:sp>
        <p:nvSpPr>
          <p:cNvPr id="34" name="Text Placeholder 33">
            <a:extLst>
              <a:ext uri="{FF2B5EF4-FFF2-40B4-BE49-F238E27FC236}">
                <a16:creationId xmlns:a16="http://schemas.microsoft.com/office/drawing/2014/main" id="{29455ACD-CCC6-4BEC-AA79-DC1C69D087DF}"/>
              </a:ext>
              <a:ext uri="{C183D7F6-B498-43B3-948B-1728B52AA6E4}">
                <adec:decorative xmlns:adec="http://schemas.microsoft.com/office/drawing/2017/decorative" val="1"/>
              </a:ext>
            </a:extLst>
          </p:cNvPr>
          <p:cNvSpPr>
            <a:spLocks noGrp="1"/>
          </p:cNvSpPr>
          <p:nvPr>
            <p:ph type="body" sz="quarter" idx="4294967295"/>
          </p:nvPr>
        </p:nvSpPr>
        <p:spPr>
          <a:xfrm>
            <a:off x="7802563" y="2609850"/>
            <a:ext cx="4389437" cy="4164013"/>
          </a:xfrm>
        </p:spPr>
        <p:txBody>
          <a:bodyPr/>
          <a:lstStyle/>
          <a:p>
            <a:pPr marL="0" indent="0">
              <a:buNone/>
            </a:pPr>
            <a:r>
              <a:rPr lang="en-US" i="1" dirty="0">
                <a:solidFill>
                  <a:srgbClr val="C00000">
                    <a:alpha val="0"/>
                  </a:srgbClr>
                </a:solidFill>
              </a:rPr>
              <a:t>think only this of me:</a:t>
            </a:r>
          </a:p>
          <a:p>
            <a:r>
              <a:rPr lang="en-US" i="1" dirty="0">
                <a:solidFill>
                  <a:srgbClr val="C00000">
                    <a:alpha val="0"/>
                  </a:srgbClr>
                </a:solidFill>
              </a:rPr>
              <a:t>      That there’s some corner of a foreign field</a:t>
            </a:r>
          </a:p>
          <a:p>
            <a:r>
              <a:rPr lang="en-US" i="1" dirty="0">
                <a:solidFill>
                  <a:srgbClr val="C00000">
                    <a:alpha val="0"/>
                  </a:srgbClr>
                </a:solidFill>
              </a:rPr>
              <a:t>That is for ever England.</a:t>
            </a:r>
          </a:p>
        </p:txBody>
      </p:sp>
      <p:sp>
        <p:nvSpPr>
          <p:cNvPr id="32" name="Text Placeholder 119">
            <a:extLst>
              <a:ext uri="{FF2B5EF4-FFF2-40B4-BE49-F238E27FC236}">
                <a16:creationId xmlns:a16="http://schemas.microsoft.com/office/drawing/2014/main" id="{D9043C6D-0761-489D-8401-7F976D80BA5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40" name="Freeform: Shape 39">
            <a:extLst>
              <a:ext uri="{FF2B5EF4-FFF2-40B4-BE49-F238E27FC236}">
                <a16:creationId xmlns:a16="http://schemas.microsoft.com/office/drawing/2014/main" id="{CD5E95B5-674E-4A3A-A7C5-83CFC41142E0}"/>
              </a:ext>
              <a:ext uri="{C183D7F6-B498-43B3-948B-1728B52AA6E4}">
                <adec:decorative xmlns:adec="http://schemas.microsoft.com/office/drawing/2017/decorative" val="1"/>
              </a:ext>
            </a:extLst>
          </p:cNvPr>
          <p:cNvSpPr/>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C6EE0F6-4F58-4BE3-87EE-FEC51F34C158}"/>
              </a:ext>
            </a:extLst>
          </p:cNvPr>
          <p:cNvSpPr/>
          <p:nvPr/>
        </p:nvSpPr>
        <p:spPr>
          <a:xfrm>
            <a:off x="1863916" y="3362824"/>
            <a:ext cx="4871741" cy="3495176"/>
          </a:xfrm>
          <a:prstGeom prst="rect">
            <a:avLst/>
          </a:prstGeom>
        </p:spPr>
        <p:txBody>
          <a:bodyPr/>
          <a:lstStyle/>
          <a:p>
            <a:pPr lvl="0">
              <a:buChar char="•"/>
            </a:pPr>
            <a:endParaRPr lang="en-IN" dirty="0"/>
          </a:p>
        </p:txBody>
      </p:sp>
    </p:spTree>
    <p:extLst>
      <p:ext uri="{BB962C8B-B14F-4D97-AF65-F5344CB8AC3E}">
        <p14:creationId xmlns:p14="http://schemas.microsoft.com/office/powerpoint/2010/main" val="3815915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84C1DB-9BE2-474F-8364-9EF46A75FFFD}"/>
              </a:ext>
            </a:extLst>
          </p:cNvPr>
          <p:cNvSpPr>
            <a:spLocks noGrp="1"/>
          </p:cNvSpPr>
          <p:nvPr>
            <p:ph type="title"/>
          </p:nvPr>
        </p:nvSpPr>
        <p:spPr/>
        <p:txBody>
          <a:bodyPr/>
          <a:lstStyle/>
          <a:p>
            <a:endParaRPr lang="en-IN" dirty="0"/>
          </a:p>
        </p:txBody>
      </p:sp>
      <p:sp>
        <p:nvSpPr>
          <p:cNvPr id="2" name="Slide Number Placeholder 1">
            <a:extLst>
              <a:ext uri="{FF2B5EF4-FFF2-40B4-BE49-F238E27FC236}">
                <a16:creationId xmlns:a16="http://schemas.microsoft.com/office/drawing/2014/main" id="{7A6C6147-EB04-429F-9D41-52F18DE2322C}"/>
              </a:ext>
            </a:extLst>
          </p:cNvPr>
          <p:cNvSpPr>
            <a:spLocks noGrp="1"/>
          </p:cNvSpPr>
          <p:nvPr>
            <p:ph type="sldNum" sz="quarter" idx="4"/>
          </p:nvPr>
        </p:nvSpPr>
        <p:spPr/>
        <p:txBody>
          <a:bodyPr/>
          <a:lstStyle/>
          <a:p>
            <a:fld id="{4FAB73BC-B049-4115-A692-8D63A059BFB8}" type="slidenum">
              <a:rPr lang="en-US" smtClean="0"/>
              <a:pPr/>
              <a:t>8</a:t>
            </a:fld>
            <a:endParaRPr lang="en-US" dirty="0"/>
          </a:p>
        </p:txBody>
      </p:sp>
      <p:pic>
        <p:nvPicPr>
          <p:cNvPr id="6" name="Picture Placeholder 5">
            <a:extLst>
              <a:ext uri="{FF2B5EF4-FFF2-40B4-BE49-F238E27FC236}">
                <a16:creationId xmlns:a16="http://schemas.microsoft.com/office/drawing/2014/main" id="{AF890B92-D44D-461B-A5E6-D4F348791F20}"/>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a:extLst>
              <a:ext uri="{837473B0-CC2E-450A-ABE3-18F120FF3D39}">
                <a1611:picAttrSrcUrl xmlns:a1611="http://schemas.microsoft.com/office/drawing/2016/11/main" r:id="rId4"/>
              </a:ext>
            </a:extLst>
          </a:blip>
          <a:srcRect/>
          <a:stretch/>
        </p:blipFill>
        <p:spPr>
          <a:xfrm>
            <a:off x="-396488" y="-115394"/>
            <a:ext cx="12588487" cy="6973394"/>
          </a:xfrm>
        </p:spPr>
      </p:pic>
      <p:sp>
        <p:nvSpPr>
          <p:cNvPr id="4" name="Rectangle 3">
            <a:extLst>
              <a:ext uri="{FF2B5EF4-FFF2-40B4-BE49-F238E27FC236}">
                <a16:creationId xmlns:a16="http://schemas.microsoft.com/office/drawing/2014/main" id="{FC6EE0F6-4F58-4BE3-87EE-FEC51F34C158}"/>
              </a:ext>
            </a:extLst>
          </p:cNvPr>
          <p:cNvSpPr/>
          <p:nvPr/>
        </p:nvSpPr>
        <p:spPr>
          <a:xfrm>
            <a:off x="1863916" y="3362824"/>
            <a:ext cx="4871741" cy="3495176"/>
          </a:xfrm>
          <a:prstGeom prst="rect">
            <a:avLst/>
          </a:prstGeom>
        </p:spPr>
        <p:txBody>
          <a:bodyPr/>
          <a:lstStyle/>
          <a:p>
            <a:pPr lvl="0">
              <a:buChar char="•"/>
            </a:pPr>
            <a:endParaRPr lang="en-IN" dirty="0"/>
          </a:p>
        </p:txBody>
      </p:sp>
    </p:spTree>
    <p:extLst>
      <p:ext uri="{BB962C8B-B14F-4D97-AF65-F5344CB8AC3E}">
        <p14:creationId xmlns:p14="http://schemas.microsoft.com/office/powerpoint/2010/main" val="2728578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3CDFBC8-C860-4721-99B6-E67DD7537CCE}"/>
              </a:ext>
            </a:extLst>
          </p:cNvPr>
          <p:cNvSpPr>
            <a:spLocks noGrp="1"/>
          </p:cNvSpPr>
          <p:nvPr>
            <p:ph type="body" sz="quarter" idx="13"/>
          </p:nvPr>
        </p:nvSpPr>
        <p:spPr/>
        <p:txBody>
          <a:bodyPr/>
          <a:lstStyle/>
          <a:p>
            <a:endParaRPr lang="en-IN"/>
          </a:p>
        </p:txBody>
      </p:sp>
      <p:sp>
        <p:nvSpPr>
          <p:cNvPr id="6" name="Text Placeholder 5">
            <a:extLst>
              <a:ext uri="{FF2B5EF4-FFF2-40B4-BE49-F238E27FC236}">
                <a16:creationId xmlns:a16="http://schemas.microsoft.com/office/drawing/2014/main" id="{F8424B23-5918-43A9-B750-0EAC8664E3B0}"/>
              </a:ext>
            </a:extLst>
          </p:cNvPr>
          <p:cNvSpPr>
            <a:spLocks noGrp="1"/>
          </p:cNvSpPr>
          <p:nvPr>
            <p:ph type="body" sz="quarter" idx="22"/>
          </p:nvPr>
        </p:nvSpPr>
        <p:spPr/>
        <p:txBody>
          <a:bodyPr>
            <a:normAutofit/>
          </a:bodyPr>
          <a:lstStyle/>
          <a:p>
            <a:endParaRPr lang="en-IN" sz="3200" dirty="0"/>
          </a:p>
        </p:txBody>
      </p:sp>
      <p:sp>
        <p:nvSpPr>
          <p:cNvPr id="3" name="Title 2">
            <a:extLst>
              <a:ext uri="{FF2B5EF4-FFF2-40B4-BE49-F238E27FC236}">
                <a16:creationId xmlns:a16="http://schemas.microsoft.com/office/drawing/2014/main" id="{9D66C40F-96AD-4855-AC92-B431B210022B}"/>
              </a:ext>
            </a:extLst>
          </p:cNvPr>
          <p:cNvSpPr>
            <a:spLocks noGrp="1"/>
          </p:cNvSpPr>
          <p:nvPr>
            <p:ph type="title"/>
          </p:nvPr>
        </p:nvSpPr>
        <p:spPr>
          <a:xfrm>
            <a:off x="1055441" y="0"/>
            <a:ext cx="9993560" cy="2348880"/>
          </a:xfrm>
        </p:spPr>
        <p:txBody>
          <a:bodyPr>
            <a:normAutofit/>
          </a:bodyPr>
          <a:lstStyle/>
          <a:p>
            <a:r>
              <a:rPr lang="en-IN" dirty="0"/>
              <a:t>‘The last meeting’ </a:t>
            </a:r>
            <a:br>
              <a:rPr lang="en-IN" dirty="0"/>
            </a:br>
            <a:r>
              <a:rPr lang="en-IN" dirty="0"/>
              <a:t>                               Siegfried </a:t>
            </a:r>
            <a:r>
              <a:rPr lang="en-IN" dirty="0" err="1"/>
              <a:t>sassoon</a:t>
            </a:r>
            <a:endParaRPr lang="en-IN" dirty="0"/>
          </a:p>
        </p:txBody>
      </p:sp>
      <p:sp>
        <p:nvSpPr>
          <p:cNvPr id="7" name="Text Placeholder 6">
            <a:extLst>
              <a:ext uri="{FF2B5EF4-FFF2-40B4-BE49-F238E27FC236}">
                <a16:creationId xmlns:a16="http://schemas.microsoft.com/office/drawing/2014/main" id="{8D059BBA-8E1E-4EFF-9640-033BB1D0CDDA}"/>
              </a:ext>
            </a:extLst>
          </p:cNvPr>
          <p:cNvSpPr>
            <a:spLocks noGrp="1"/>
          </p:cNvSpPr>
          <p:nvPr>
            <p:ph type="body" sz="quarter" idx="23"/>
          </p:nvPr>
        </p:nvSpPr>
        <p:spPr/>
        <p:txBody>
          <a:bodyPr/>
          <a:lstStyle/>
          <a:p>
            <a:endParaRPr lang="en-IN"/>
          </a:p>
        </p:txBody>
      </p:sp>
      <p:pic>
        <p:nvPicPr>
          <p:cNvPr id="9" name="Picture 8">
            <a:extLst>
              <a:ext uri="{FF2B5EF4-FFF2-40B4-BE49-F238E27FC236}">
                <a16:creationId xmlns:a16="http://schemas.microsoft.com/office/drawing/2014/main" id="{C224F84E-A2B1-4266-B418-3CD663A4BD58}"/>
              </a:ext>
            </a:extLst>
          </p:cNvPr>
          <p:cNvPicPr>
            <a:picLocks noChangeAspect="1"/>
          </p:cNvPicPr>
          <p:nvPr/>
        </p:nvPicPr>
        <p:blipFill>
          <a:blip r:embed="rId3"/>
          <a:stretch>
            <a:fillRect/>
          </a:stretch>
        </p:blipFill>
        <p:spPr>
          <a:xfrm>
            <a:off x="967945" y="2679192"/>
            <a:ext cx="10773715" cy="3558120"/>
          </a:xfrm>
          <a:prstGeom prst="rect">
            <a:avLst/>
          </a:prstGeom>
        </p:spPr>
      </p:pic>
    </p:spTree>
    <p:extLst>
      <p:ext uri="{BB962C8B-B14F-4D97-AF65-F5344CB8AC3E}">
        <p14:creationId xmlns:p14="http://schemas.microsoft.com/office/powerpoint/2010/main" val="3206767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ClassicBlock-3">
  <a:themeElements>
    <a:clrScheme name="MSFT_ELT_ModernClassicBlock_03">
      <a:dk1>
        <a:sysClr val="windowText" lastClr="000000"/>
      </a:dk1>
      <a:lt1>
        <a:sysClr val="window" lastClr="FFFFFF"/>
      </a:lt1>
      <a:dk2>
        <a:srgbClr val="43467B"/>
      </a:dk2>
      <a:lt2>
        <a:srgbClr val="DFE3E5"/>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MSFT_ELT_ModernClassicBlock_03">
      <a:majorFont>
        <a:latin typeface="Tw Cen MT Condensed"/>
        <a:ea typeface=""/>
        <a:cs typeface=""/>
      </a:majorFont>
      <a:minorFont>
        <a:latin typeface="Tw Cen M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ELT_Template_ModernClassicBlockLT_v4" id="{30DDF308-B484-4DB0-8959-4BA762476498}" vid="{49FD44A8-5F40-4E6E-BC83-04BD3C4DB2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FCA5F6-1A5A-4D78-BDE2-C793B61E0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86D9CC-0D9D-4BFE-B3F3-26F480BF8C8A}">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8106BD98-E608-40A1-98A8-93D5976215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classic block presentation</Template>
  <TotalTime>235</TotalTime>
  <Words>428</Words>
  <Application>Microsoft Office PowerPoint</Application>
  <PresentationFormat>Widescreen</PresentationFormat>
  <Paragraphs>60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Tw Cen MT</vt:lpstr>
      <vt:lpstr>Tw Cen MT Condensed</vt:lpstr>
      <vt:lpstr>Wingdings 3</vt:lpstr>
      <vt:lpstr>ModernClassicBlock-3</vt:lpstr>
      <vt:lpstr>Soldier poets The great war 1914-19 </vt:lpstr>
      <vt:lpstr>Your country needs you!   </vt:lpstr>
      <vt:lpstr>PowerPoint Presentation</vt:lpstr>
      <vt:lpstr>“These hearts were woven of human joys and cares,       Washed marvellously with sorrow, swift to mirth. The years had given them kindness. Dawn was theirs,       And sunset, and the colours of the earth. These had seen movement, and heard music; known       Slumber and waking; loved; gone proudly friended; Felt the quick stir of wonder; sat alone;       Touched flowers and furs and cheeks. All this is ended. “  ( The Dead )</vt:lpstr>
      <vt:lpstr>   Anti-militarism </vt:lpstr>
      <vt:lpstr>PowerPoint Presentation</vt:lpstr>
      <vt:lpstr>PowerPoint Presentation</vt:lpstr>
      <vt:lpstr>PowerPoint Presentation</vt:lpstr>
      <vt:lpstr>‘The last meeting’                                 Siegfried sassoon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war 1914-19</dc:title>
  <dc:creator>minakshi jain</dc:creator>
  <cp:lastModifiedBy>minakshi jain</cp:lastModifiedBy>
  <cp:revision>27</cp:revision>
  <dcterms:created xsi:type="dcterms:W3CDTF">2020-10-30T22:08:03Z</dcterms:created>
  <dcterms:modified xsi:type="dcterms:W3CDTF">2020-11-02T22:44:45Z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