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F1B34A-F5A5-465E-A839-FBA94EB692B9}" v="56" dt="2020-11-21T02:52:43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Night of the Scorpion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By- NISSIM EZEKIEL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E0B6E-5E08-4933-9FC8-CCDB33808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330"/>
            <a:ext cx="10515600" cy="568663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I remember the night my mother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was stung by a scorpion. Ten hours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of steady rain had driven him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to crawl beneath a sack of rice.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Parting with his poison - flash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of diabolic tail in the dark room -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he risked the rain again.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The peasants came like swarms of flies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and buzzed the name of God a hundred times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to </a:t>
            </a:r>
            <a:r>
              <a:rPr lang="en-US" b="0" i="0" dirty="0" err="1">
                <a:solidFill>
                  <a:srgbClr val="141823"/>
                </a:solidFill>
                <a:effectLst/>
                <a:latin typeface="Roboto"/>
              </a:rPr>
              <a:t>paralyse</a:t>
            </a: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 the Evil One.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endParaRPr lang="en-US" b="0" i="0" dirty="0">
              <a:solidFill>
                <a:srgbClr val="141823"/>
              </a:solidFill>
              <a:effectLst/>
              <a:latin typeface="Roboto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5184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20ECA-CA7D-4762-A2BD-07F92FD9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3826"/>
            <a:ext cx="10515600" cy="57131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With candles and with lanterns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throwing giant scorpion shadows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on the mud-baked walls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they searched for him: he was not found.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They clicked their tongues.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With every movement that the scorpion made his poison moved in Mother's blood, they said.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May he sit still, they said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May the sins of your previous birth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be burned away tonight, they said.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May your suffering decrease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the misfortunes of your next birth, they said.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May the sum of all evil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balanced in this unreal world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against the sum of good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become diminished by your pain.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May the poison purify your flesh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of desire, and your spirit of ambition,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they said, and they sat around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on the floor with my mother in the </a:t>
            </a:r>
            <a:r>
              <a:rPr lang="en-US" b="0" i="0" dirty="0" err="1">
                <a:solidFill>
                  <a:srgbClr val="141823"/>
                </a:solidFill>
                <a:effectLst/>
                <a:latin typeface="Roboto"/>
              </a:rPr>
              <a:t>centre</a:t>
            </a: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,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the peace of understanding on each face.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5931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EDB97-74AA-4745-B690-047FA53C6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3583"/>
            <a:ext cx="10515600" cy="56733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More candles, more lanterns, more </a:t>
            </a:r>
            <a:r>
              <a:rPr lang="en-US" b="0" i="0" dirty="0" err="1">
                <a:solidFill>
                  <a:srgbClr val="141823"/>
                </a:solidFill>
                <a:effectLst/>
                <a:latin typeface="Roboto"/>
              </a:rPr>
              <a:t>neighbours</a:t>
            </a: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,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more insects, and the endless rain.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My mother twisted through and through,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groaning on a mat.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My father, sceptic, rationalist,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trying every curse and blessing,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powder, mixture, herb and hybrid.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He even poured a little paraffin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upon the bitten toe and put a match to it.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I watched the flame feeding on my mother.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I watched the holy man perform his rites to tame the poison with an incantation.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After twenty hours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it lost its sting.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My mother only said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Thank God the scorpion picked on me</a:t>
            </a:r>
            <a:br>
              <a:rPr lang="en-US" b="0" i="0" dirty="0">
                <a:solidFill>
                  <a:srgbClr val="141823"/>
                </a:solidFill>
                <a:effectLst/>
                <a:latin typeface="Roboto"/>
              </a:rPr>
            </a:br>
            <a:r>
              <a:rPr lang="en-US" b="0" i="0" dirty="0">
                <a:solidFill>
                  <a:srgbClr val="141823"/>
                </a:solidFill>
                <a:effectLst/>
                <a:latin typeface="Roboto"/>
              </a:rPr>
              <a:t>And spared my children.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880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B55CE-68DE-417F-9581-FBF2D67E0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Themes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57C36-A96D-41A5-B3B4-A11296D96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209"/>
            <a:ext cx="10515600" cy="4904754"/>
          </a:xfrm>
        </p:spPr>
        <p:txBody>
          <a:bodyPr>
            <a:normAutofit/>
          </a:bodyPr>
          <a:lstStyle/>
          <a:p>
            <a:r>
              <a:rPr lang="en-US" sz="4800" dirty="0"/>
              <a:t>Rationality v/s faith</a:t>
            </a:r>
          </a:p>
          <a:p>
            <a:r>
              <a:rPr lang="en-US" sz="4800" dirty="0"/>
              <a:t>Rural life</a:t>
            </a:r>
          </a:p>
          <a:p>
            <a:r>
              <a:rPr lang="en-US" sz="4800" dirty="0"/>
              <a:t>Image of the Indian mother</a:t>
            </a:r>
          </a:p>
          <a:p>
            <a:r>
              <a:rPr lang="en-US" sz="4800" dirty="0"/>
              <a:t>Belief in superstitions</a:t>
            </a:r>
          </a:p>
          <a:p>
            <a:r>
              <a:rPr lang="en-US" sz="4800" dirty="0"/>
              <a:t>Virtue v/s vice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3571391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11797-B198-4E49-8C60-3446BFFFA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9362"/>
          </a:xfrm>
        </p:spPr>
        <p:txBody>
          <a:bodyPr/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ro-new"/>
                <a:ea typeface="+mn-ea"/>
                <a:cs typeface="+mn-cs"/>
              </a:rPr>
              <a:t>Literary Devices - Night Of The Scorpion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ro-new"/>
                <a:ea typeface="+mn-ea"/>
                <a:cs typeface="+mn-cs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E7505-571F-426B-B73B-F37FB290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9443"/>
            <a:ext cx="10515600" cy="4997520"/>
          </a:xfrm>
        </p:spPr>
        <p:txBody>
          <a:bodyPr>
            <a:normAutofit/>
          </a:bodyPr>
          <a:lstStyle/>
          <a:p>
            <a:pPr algn="ctr"/>
            <a:r>
              <a:rPr lang="en-US" b="0" i="0" dirty="0">
                <a:solidFill>
                  <a:srgbClr val="000000"/>
                </a:solidFill>
                <a:effectLst/>
                <a:latin typeface="hero-new"/>
              </a:rPr>
              <a:t>Alliteration - stung by a scorpion, Parting with his poison, diabolic tail in the dark, risked the rain, poison purify, through and through, poured a little paraffin, flame feeding.</a:t>
            </a:r>
          </a:p>
          <a:p>
            <a:pPr algn="ctr"/>
            <a:endParaRPr lang="en-US" b="0" i="0" dirty="0">
              <a:solidFill>
                <a:srgbClr val="000000"/>
              </a:solidFill>
              <a:effectLst/>
              <a:latin typeface="hero-new"/>
            </a:endParaRPr>
          </a:p>
          <a:p>
            <a:pPr algn="ctr"/>
            <a:r>
              <a:rPr lang="en-US" b="0" i="0" dirty="0">
                <a:solidFill>
                  <a:srgbClr val="000000"/>
                </a:solidFill>
                <a:effectLst/>
                <a:latin typeface="hero-new"/>
              </a:rPr>
              <a:t>Antonyms - previous/next, evil</a:t>
            </a:r>
            <a:r>
              <a:rPr lang="en-US" b="0" i="0">
                <a:solidFill>
                  <a:srgbClr val="000000"/>
                </a:solidFill>
                <a:effectLst/>
                <a:latin typeface="hero-new"/>
              </a:rPr>
              <a:t>/good, </a:t>
            </a:r>
            <a:r>
              <a:rPr lang="en-US" b="0" i="0" dirty="0">
                <a:solidFill>
                  <a:srgbClr val="000000"/>
                </a:solidFill>
                <a:effectLst/>
                <a:latin typeface="hero-new"/>
              </a:rPr>
              <a:t>curse/blessing.</a:t>
            </a:r>
          </a:p>
          <a:p>
            <a:pPr algn="ctr"/>
            <a:endParaRPr lang="en-US" b="0" i="0" dirty="0">
              <a:solidFill>
                <a:srgbClr val="000000"/>
              </a:solidFill>
              <a:effectLst/>
              <a:latin typeface="hero-new"/>
            </a:endParaRPr>
          </a:p>
          <a:p>
            <a:pPr algn="ctr"/>
            <a:r>
              <a:rPr lang="en-US" b="0" i="0" dirty="0">
                <a:solidFill>
                  <a:srgbClr val="000000"/>
                </a:solidFill>
                <a:effectLst/>
                <a:latin typeface="hero-new"/>
              </a:rPr>
              <a:t>Assonance - candle/lantern, buzzed/hundred, Mother's blood.</a:t>
            </a:r>
          </a:p>
          <a:p>
            <a:pPr algn="ctr"/>
            <a:r>
              <a:rPr lang="en-US" b="0" i="0" dirty="0">
                <a:solidFill>
                  <a:srgbClr val="000000"/>
                </a:solidFill>
                <a:effectLst/>
                <a:latin typeface="hero-new"/>
              </a:rPr>
              <a:t>Metaphor - scorpion is the Evil One.</a:t>
            </a:r>
          </a:p>
          <a:p>
            <a:pPr algn="ctr"/>
            <a:endParaRPr lang="en-US" b="0" i="0" dirty="0">
              <a:solidFill>
                <a:srgbClr val="000000"/>
              </a:solidFill>
              <a:effectLst/>
              <a:latin typeface="hero-new"/>
            </a:endParaRPr>
          </a:p>
          <a:p>
            <a:pPr algn="ctr"/>
            <a:r>
              <a:rPr lang="en-US" b="0" i="0" dirty="0">
                <a:solidFill>
                  <a:srgbClr val="000000"/>
                </a:solidFill>
                <a:effectLst/>
                <a:latin typeface="hero-new"/>
              </a:rPr>
              <a:t>Simile - like swarms of flies.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15340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7BE4E-E771-4D4E-9F12-9D00BDBEB9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END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689B1-7868-4063-B71F-D3F3C04B54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8704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499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hero-new</vt:lpstr>
      <vt:lpstr>Roboto</vt:lpstr>
      <vt:lpstr>office theme</vt:lpstr>
      <vt:lpstr>Night of the Scorpion</vt:lpstr>
      <vt:lpstr>PowerPoint Presentation</vt:lpstr>
      <vt:lpstr>PowerPoint Presentation</vt:lpstr>
      <vt:lpstr>PowerPoint Presentation</vt:lpstr>
      <vt:lpstr>Themes </vt:lpstr>
      <vt:lpstr>Literary Devices - Night Of The Scorpion 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kopal vatsa</cp:lastModifiedBy>
  <cp:revision>12</cp:revision>
  <dcterms:created xsi:type="dcterms:W3CDTF">2020-11-21T02:51:57Z</dcterms:created>
  <dcterms:modified xsi:type="dcterms:W3CDTF">2020-11-21T05:22:16Z</dcterms:modified>
</cp:coreProperties>
</file>