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78" r:id="rId13"/>
    <p:sldId id="270" r:id="rId14"/>
    <p:sldId id="277" r:id="rId15"/>
    <p:sldId id="272" r:id="rId16"/>
    <p:sldId id="273" r:id="rId17"/>
    <p:sldId id="274" r:id="rId18"/>
    <p:sldId id="275" r:id="rId19"/>
    <p:sldId id="267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E17E-B66E-40B1-A4A4-8CD2FFA11BCE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0A4-A984-44F2-A12D-3388C78836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E17E-B66E-40B1-A4A4-8CD2FFA11BCE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0A4-A984-44F2-A12D-3388C78836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E17E-B66E-40B1-A4A4-8CD2FFA11BCE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0A4-A984-44F2-A12D-3388C78836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E17E-B66E-40B1-A4A4-8CD2FFA11BCE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0A4-A984-44F2-A12D-3388C78836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E17E-B66E-40B1-A4A4-8CD2FFA11BCE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0A4-A984-44F2-A12D-3388C78836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E17E-B66E-40B1-A4A4-8CD2FFA11BCE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0A4-A984-44F2-A12D-3388C78836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E17E-B66E-40B1-A4A4-8CD2FFA11BCE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0A4-A984-44F2-A12D-3388C78836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E17E-B66E-40B1-A4A4-8CD2FFA11BCE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0A4-A984-44F2-A12D-3388C78836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E17E-B66E-40B1-A4A4-8CD2FFA11BCE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0A4-A984-44F2-A12D-3388C78836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E17E-B66E-40B1-A4A4-8CD2FFA11BCE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0A4-A984-44F2-A12D-3388C78836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E17E-B66E-40B1-A4A4-8CD2FFA11BCE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0A4-A984-44F2-A12D-3388C78836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E17E-B66E-40B1-A4A4-8CD2FFA11BCE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0A4-A984-44F2-A12D-3388C78836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E17E-B66E-40B1-A4A4-8CD2FFA11BCE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0A4-A984-44F2-A12D-3388C78836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E17E-B66E-40B1-A4A4-8CD2FFA11BCE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0A4-A984-44F2-A12D-3388C78836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E17E-B66E-40B1-A4A4-8CD2FFA11BCE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0A4-A984-44F2-A12D-3388C78836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E17E-B66E-40B1-A4A4-8CD2FFA11BCE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0A4-A984-44F2-A12D-3388C788369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E17E-B66E-40B1-A4A4-8CD2FFA11BCE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0A4-A984-44F2-A12D-3388C78836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E17E-B66E-40B1-A4A4-8CD2FFA11BCE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0A4-A984-44F2-A12D-3388C78836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E17E-B66E-40B1-A4A4-8CD2FFA11BCE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0A4-A984-44F2-A12D-3388C78836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E17E-B66E-40B1-A4A4-8CD2FFA11BCE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0A4-A984-44F2-A12D-3388C78836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E17E-B66E-40B1-A4A4-8CD2FFA11BCE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0A4-A984-44F2-A12D-3388C788369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B17E17E-B66E-40B1-A4A4-8CD2FFA11BCE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82310A4-A984-44F2-A12D-3388C788369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B17E17E-B66E-40B1-A4A4-8CD2FFA11BCE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82310A4-A984-44F2-A12D-3388C78836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7E17E-B66E-40B1-A4A4-8CD2FFA11BCE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310A4-A984-44F2-A12D-3388C78836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88640"/>
            <a:ext cx="796872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CHAPTER – 1</a:t>
            </a:r>
          </a:p>
          <a:p>
            <a:pPr algn="ctr"/>
            <a:endParaRPr lang="en-IN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MOLECUALR WEIGHT OF </a:t>
            </a:r>
          </a:p>
          <a:p>
            <a:pPr algn="ctr"/>
            <a:r>
              <a:rPr lang="en-I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POLYMERS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IfAS : India's No - 1 Life Science &amp; Chemical Science (NET , GATE , M.Sc. ,  SET) Institu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488832" cy="6279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Molecular Weight of Polym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 t="67086"/>
          <a:stretch>
            <a:fillRect/>
          </a:stretch>
        </p:blipFill>
        <p:spPr bwMode="auto">
          <a:xfrm>
            <a:off x="0" y="836712"/>
            <a:ext cx="9144000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9552" y="332656"/>
            <a:ext cx="8156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Similarly, </a:t>
            </a:r>
            <a:r>
              <a:rPr lang="en-IN" b="1" dirty="0" smtClean="0">
                <a:solidFill>
                  <a:srgbClr val="FF0000"/>
                </a:solidFill>
              </a:rPr>
              <a:t>Weight average molecular weight (M</a:t>
            </a:r>
            <a:r>
              <a:rPr lang="en-IN" b="1" baseline="-25000" dirty="0" smtClean="0">
                <a:solidFill>
                  <a:srgbClr val="FF0000"/>
                </a:solidFill>
              </a:rPr>
              <a:t>w</a:t>
            </a:r>
            <a:r>
              <a:rPr lang="en-IN" b="1" dirty="0" smtClean="0">
                <a:solidFill>
                  <a:srgbClr val="FF0000"/>
                </a:solidFill>
              </a:rPr>
              <a:t>) </a:t>
            </a:r>
            <a:r>
              <a:rPr lang="en-IN" b="1" dirty="0" smtClean="0"/>
              <a:t>of the polymer is calculated as :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3"/>
            <a:ext cx="9144000" cy="590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804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11 Unique Ways to Say 'Thank You' in an Email | Grammar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6631"/>
            <a:ext cx="9144001" cy="6593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0"/>
            <a:ext cx="871296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endParaRPr lang="en-I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endParaRPr lang="en-I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endParaRPr lang="en-I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I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Molecular weight (M.W) of a polymer is the sum of the weights of all </a:t>
            </a:r>
          </a:p>
          <a:p>
            <a:pPr algn="just">
              <a:lnSpc>
                <a:spcPct val="200000"/>
              </a:lnSpc>
            </a:pPr>
            <a:r>
              <a:rPr lang="en-I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monomers which make up the entire polymer. </a:t>
            </a:r>
          </a:p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For example the general formula for Polyethylene is                                , and if value of n= 500 (here n= no. of monomers attached to the polymer) then the molecular weight of PE=14000 while if n=1000 then molecular weight will be 28000. </a:t>
            </a:r>
          </a:p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So the molecular weight of the single can be varied by changing the no of the monomeric units attached to it.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Picture 6" descr="Poly(ethene) (Polyethylene)"/>
          <p:cNvPicPr>
            <a:picLocks noChangeAspect="1" noChangeArrowheads="1"/>
          </p:cNvPicPr>
          <p:nvPr/>
        </p:nvPicPr>
        <p:blipFill>
          <a:blip r:embed="rId2" cstate="print"/>
          <a:srcRect l="26775" r="37788"/>
          <a:stretch>
            <a:fillRect/>
          </a:stretch>
        </p:blipFill>
        <p:spPr bwMode="auto">
          <a:xfrm>
            <a:off x="5940152" y="3212976"/>
            <a:ext cx="1872208" cy="4480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331640" y="116632"/>
            <a:ext cx="64887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Molecular weight </a:t>
            </a:r>
          </a:p>
          <a:p>
            <a:pPr algn="ctr"/>
            <a:r>
              <a:rPr lang="en-I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definition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3074" t="18435" r="19919" b="12084"/>
          <a:stretch>
            <a:fillRect/>
          </a:stretch>
        </p:blipFill>
        <p:spPr bwMode="auto">
          <a:xfrm>
            <a:off x="2555776" y="1484784"/>
            <a:ext cx="5832648" cy="3271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0"/>
            <a:ext cx="73470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TYPES OF MOLECULAR</a:t>
            </a:r>
          </a:p>
          <a:p>
            <a:pPr algn="ctr"/>
            <a:r>
              <a:rPr lang="e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WEIGHT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63551"/>
          <a:stretch>
            <a:fillRect/>
          </a:stretch>
        </p:blipFill>
        <p:spPr bwMode="auto">
          <a:xfrm>
            <a:off x="0" y="4869160"/>
            <a:ext cx="907300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61</TotalTime>
  <Words>124</Words>
  <Application>Microsoft Office PowerPoint</Application>
  <PresentationFormat>On-screen Show (4:3)</PresentationFormat>
  <Paragraphs>16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Module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sudha</dc:creator>
  <cp:lastModifiedBy>sudha</cp:lastModifiedBy>
  <cp:revision>15</cp:revision>
  <dcterms:created xsi:type="dcterms:W3CDTF">2020-11-23T23:06:34Z</dcterms:created>
  <dcterms:modified xsi:type="dcterms:W3CDTF">2020-11-24T00:07:37Z</dcterms:modified>
</cp:coreProperties>
</file>