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74" r:id="rId2"/>
    <p:sldId id="275" r:id="rId3"/>
    <p:sldId id="256" r:id="rId4"/>
    <p:sldId id="258" r:id="rId5"/>
    <p:sldId id="259" r:id="rId6"/>
    <p:sldId id="268" r:id="rId7"/>
    <p:sldId id="269" r:id="rId8"/>
    <p:sldId id="270" r:id="rId9"/>
    <p:sldId id="260" r:id="rId10"/>
    <p:sldId id="271" r:id="rId11"/>
    <p:sldId id="261" r:id="rId12"/>
    <p:sldId id="262" r:id="rId13"/>
    <p:sldId id="263" r:id="rId14"/>
    <p:sldId id="272" r:id="rId15"/>
    <p:sldId id="264" r:id="rId16"/>
    <p:sldId id="265" r:id="rId17"/>
    <p:sldId id="266" r:id="rId18"/>
    <p:sldId id="267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3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5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21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0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4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6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3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4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8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1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7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0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0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96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E169CE-0290-48D7-BED2-D561CF33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1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5854E-1C2D-4DCE-A0F1-2AD991996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47307-4E7A-4151-B4D3-26DB674E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C879D-6B4F-43F5-B009-B52326EA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BBCE8-08BF-4BD6-9FB3-8C7494CA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429D5-FA21-48C1-9611-0ED233D6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065EB-9CFD-4E48-8707-378EAC15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0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E3F93-CE1B-48A5-ABDA-9E167F87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8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31923-58BA-4395-9553-80D2AC14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5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3B3B0-EFA0-4FE3-8707-E393546E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 Thank You Page Examples to Boost Customer Loyalty">
            <a:extLst>
              <a:ext uri="{FF2B5EF4-FFF2-40B4-BE49-F238E27FC236}">
                <a16:creationId xmlns:a16="http://schemas.microsoft.com/office/drawing/2014/main" id="{DF6A2643-9E55-4732-B889-E79B0C26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46"/>
            <a:ext cx="12192000" cy="696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6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ymer Course">
            <a:extLst>
              <a:ext uri="{FF2B5EF4-FFF2-40B4-BE49-F238E27FC236}">
                <a16:creationId xmlns:a16="http://schemas.microsoft.com/office/drawing/2014/main" id="{724CC937-E3BF-49E1-9B8C-B57FBF60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3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l Permeation Chromatography Market Is Likely to Experience">
            <a:extLst>
              <a:ext uri="{FF2B5EF4-FFF2-40B4-BE49-F238E27FC236}">
                <a16:creationId xmlns:a16="http://schemas.microsoft.com/office/drawing/2014/main" id="{220CD8BF-27FF-477C-9C8D-C891A9A2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6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BB07C-D165-4AE1-987F-7E92D1775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1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765CE4-182B-4078-8A45-22B0C12D8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7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07040-1697-41B2-9F60-78ADC297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9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A652B-E064-4198-85E5-8E74FF59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0BC7D-9B99-4906-A0E5-5651E127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3FF9E-1030-4A37-8C61-C6F3F5A56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1"/>
            <a:ext cx="12192000" cy="68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9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puneet narang</dc:creator>
  <cp:lastModifiedBy>puneet narang</cp:lastModifiedBy>
  <cp:revision>5</cp:revision>
  <dcterms:created xsi:type="dcterms:W3CDTF">2020-11-24T05:21:07Z</dcterms:created>
  <dcterms:modified xsi:type="dcterms:W3CDTF">2020-11-24T06:20:21Z</dcterms:modified>
</cp:coreProperties>
</file>