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1B34A-F5A5-465E-A839-FBA94EB692B9}" v="56" dt="2020-11-21T02:52:43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18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5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8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57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5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7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2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6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7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9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3D8B6-EEB3-4F25-8872-CC04EA94D5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MAHABALIPURAM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4586C-FE36-4D9A-95A2-E59629F37A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BY- R PARTHSARTHY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787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E12B-08D2-4756-8D87-37C6FD85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433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MAHABALIPURAM RELIEF</a:t>
            </a:r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E04C0FE-91CD-49C3-91CB-E76918006C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1351722"/>
            <a:ext cx="9392478" cy="4744278"/>
          </a:xfrm>
        </p:spPr>
      </p:pic>
    </p:spTree>
    <p:extLst>
      <p:ext uri="{BB962C8B-B14F-4D97-AF65-F5344CB8AC3E}">
        <p14:creationId xmlns:p14="http://schemas.microsoft.com/office/powerpoint/2010/main" val="14161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C9D8684-95B1-4B0C-9779-17E3999618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2" y="758825"/>
            <a:ext cx="10798175" cy="5340350"/>
          </a:xfrm>
        </p:spPr>
      </p:pic>
    </p:spTree>
    <p:extLst>
      <p:ext uri="{BB962C8B-B14F-4D97-AF65-F5344CB8AC3E}">
        <p14:creationId xmlns:p14="http://schemas.microsoft.com/office/powerpoint/2010/main" val="314033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1AFC3A-A4CD-4256-B579-CE592247D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010" y="914400"/>
            <a:ext cx="4570643" cy="5181600"/>
          </a:xfrm>
        </p:spPr>
      </p:pic>
    </p:spTree>
    <p:extLst>
      <p:ext uri="{BB962C8B-B14F-4D97-AF65-F5344CB8AC3E}">
        <p14:creationId xmlns:p14="http://schemas.microsoft.com/office/powerpoint/2010/main" val="183759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DE002-E0CF-4306-83DC-8EF98DB9B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6203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Hawks in ripples circumscribe the vision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Painstakingly a wind thumbs paragraphs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bright sea. In adoration bends the sky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rocks, dreams in stone, of a thousand years.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a king and his people built: only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casuarina endures and survives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penance of Arjuna, the boon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four-armed Siva to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Bhagiratha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Beasts roam the forest. A cat meditates.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stones and to the finger sweat dust.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Dream of Time in stone, who shall tell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the dream,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Hiuen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Tsang or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Manucci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0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28537-2CE6-465F-9E6A-27A74026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YOU.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EBC12-B0C8-45E4-9EAC-7DAFB9ED07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987466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147</TotalTime>
  <Words>105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Times New Roman</vt:lpstr>
      <vt:lpstr>Basis</vt:lpstr>
      <vt:lpstr>MAHABALIPURAM</vt:lpstr>
      <vt:lpstr>MAHABALIPURAM RELIEF</vt:lpstr>
      <vt:lpstr>PowerPoint Presentation</vt:lpstr>
      <vt:lpstr>PowerPoint Presentation</vt:lpstr>
      <vt:lpstr>PowerPoint Presentation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kopal vatsa</cp:lastModifiedBy>
  <cp:revision>16</cp:revision>
  <dcterms:created xsi:type="dcterms:W3CDTF">2020-11-21T02:51:57Z</dcterms:created>
  <dcterms:modified xsi:type="dcterms:W3CDTF">2020-11-27T05:16:57Z</dcterms:modified>
</cp:coreProperties>
</file>