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5BD26BC-3075-448D-B653-ED37FA7BB1C0}" type="datetimeFigureOut">
              <a:rPr lang="en-IN" smtClean="0"/>
              <a:t>26-11-2020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A7324F6-5FA9-47AD-B26F-7401F4FBB0CE}" type="slidenum">
              <a:rPr lang="en-IN" smtClean="0"/>
              <a:t>‹#›</a:t>
            </a:fld>
            <a:endParaRPr lang="en-IN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5957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D26BC-3075-448D-B653-ED37FA7BB1C0}" type="datetimeFigureOut">
              <a:rPr lang="en-IN" smtClean="0"/>
              <a:t>26-11-2020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324F6-5FA9-47AD-B26F-7401F4FBB0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1352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D26BC-3075-448D-B653-ED37FA7BB1C0}" type="datetimeFigureOut">
              <a:rPr lang="en-IN" smtClean="0"/>
              <a:t>26-11-2020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324F6-5FA9-47AD-B26F-7401F4FBB0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46881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D26BC-3075-448D-B653-ED37FA7BB1C0}" type="datetimeFigureOut">
              <a:rPr lang="en-IN" smtClean="0"/>
              <a:t>26-11-2020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324F6-5FA9-47AD-B26F-7401F4FBB0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00716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D26BC-3075-448D-B653-ED37FA7BB1C0}" type="datetimeFigureOut">
              <a:rPr lang="en-IN" smtClean="0"/>
              <a:t>26-11-2020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324F6-5FA9-47AD-B26F-7401F4FBB0CE}" type="slidenum">
              <a:rPr lang="en-IN" smtClean="0"/>
              <a:t>‹#›</a:t>
            </a:fld>
            <a:endParaRPr lang="en-IN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7682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D26BC-3075-448D-B653-ED37FA7BB1C0}" type="datetimeFigureOut">
              <a:rPr lang="en-IN" smtClean="0"/>
              <a:t>26-11-2020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324F6-5FA9-47AD-B26F-7401F4FBB0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08249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D26BC-3075-448D-B653-ED37FA7BB1C0}" type="datetimeFigureOut">
              <a:rPr lang="en-IN" smtClean="0"/>
              <a:t>26-11-2020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324F6-5FA9-47AD-B26F-7401F4FBB0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00930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D26BC-3075-448D-B653-ED37FA7BB1C0}" type="datetimeFigureOut">
              <a:rPr lang="en-IN" smtClean="0"/>
              <a:t>26-11-2020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324F6-5FA9-47AD-B26F-7401F4FBB0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58027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D26BC-3075-448D-B653-ED37FA7BB1C0}" type="datetimeFigureOut">
              <a:rPr lang="en-IN" smtClean="0"/>
              <a:t>26-11-2020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324F6-5FA9-47AD-B26F-7401F4FBB0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35716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D26BC-3075-448D-B653-ED37FA7BB1C0}" type="datetimeFigureOut">
              <a:rPr lang="en-IN" smtClean="0"/>
              <a:t>26-11-2020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324F6-5FA9-47AD-B26F-7401F4FBB0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20224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D26BC-3075-448D-B653-ED37FA7BB1C0}" type="datetimeFigureOut">
              <a:rPr lang="en-IN" smtClean="0"/>
              <a:t>26-11-2020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324F6-5FA9-47AD-B26F-7401F4FBB0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57448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35BD26BC-3075-448D-B653-ED37FA7BB1C0}" type="datetimeFigureOut">
              <a:rPr lang="en-IN" smtClean="0"/>
              <a:t>26-11-2020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8A7324F6-5FA9-47AD-B26F-7401F4FBB0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15773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A5F9B-869D-4741-8479-0350BAB8DA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INDIAN SUMMER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9156BE-92F9-41D3-B6A4-93508F4F218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By- JAYANT MAHAPATRA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63109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7E1AB7-6EFB-44CD-9A2D-790193D9AF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36104"/>
            <a:ext cx="10515600" cy="554085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Over the soughing of the sombre wind</a:t>
            </a:r>
            <a:b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priests chant louder than ever;</a:t>
            </a:r>
            <a:b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mouth of India opens.</a:t>
            </a:r>
            <a:b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Crocodiles move into deeper waters.</a:t>
            </a:r>
            <a:b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Mornings of heated middens</a:t>
            </a:r>
            <a:b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smoke under the sun.</a:t>
            </a:r>
            <a:b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good wife</a:t>
            </a:r>
            <a:b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lies in my bed</a:t>
            </a:r>
            <a:b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through the long afternoon;</a:t>
            </a:r>
            <a:b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dreaming still, unexhausted</a:t>
            </a:r>
            <a:b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by the deep roar of funeral pyres.</a:t>
            </a:r>
            <a:endParaRPr lang="en-IN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3567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053B09-D62D-463A-BFD9-8BB8F8DF13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689113"/>
            <a:ext cx="9872871" cy="5406887"/>
          </a:xfrm>
        </p:spPr>
        <p:txBody>
          <a:bodyPr/>
          <a:lstStyle/>
          <a:p>
            <a:pPr algn="just"/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PERSONIFICATION- 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SOUGHING WIND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DEEP ROAR OF FUNERAL PYRE</a:t>
            </a:r>
          </a:p>
          <a:p>
            <a:pPr algn="just"/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SYNECDOCHE- </a:t>
            </a:r>
            <a:r>
              <a:rPr lang="en-US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MOUTH OF INDIA</a:t>
            </a:r>
          </a:p>
          <a:p>
            <a:pPr algn="just"/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CONSONANCE/ALLITERATION-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sz="3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SMOKE UNDER THE SUN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sz="3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SOUGHING OF THE SOMBRE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33423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2A697-8F32-42FF-B644-EA20F86A98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 YOU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F1D3B2-DD7F-438A-A2C9-60581BFF0E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00034145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778</TotalTime>
  <Words>101</Words>
  <Application>Microsoft Office PowerPoint</Application>
  <PresentationFormat>Widescreen</PresentationFormat>
  <Paragraphs>11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Corbel</vt:lpstr>
      <vt:lpstr>Times New Roman</vt:lpstr>
      <vt:lpstr>Wingdings</vt:lpstr>
      <vt:lpstr>Basis</vt:lpstr>
      <vt:lpstr>INDIAN SUMMER</vt:lpstr>
      <vt:lpstr>PowerPoint Presentation</vt:lpstr>
      <vt:lpstr>PowerPoint Presentation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INDIAN SUMMER</dc:title>
  <dc:creator>kopal vatsa</dc:creator>
  <cp:lastModifiedBy>kopal vatsa</cp:lastModifiedBy>
  <cp:revision>4</cp:revision>
  <dcterms:created xsi:type="dcterms:W3CDTF">2020-11-26T03:40:54Z</dcterms:created>
  <dcterms:modified xsi:type="dcterms:W3CDTF">2020-11-26T16:39:08Z</dcterms:modified>
</cp:coreProperties>
</file>