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95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35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688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71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68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24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93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802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71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22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44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5BD26BC-3075-448D-B653-ED37FA7BB1C0}" type="datetimeFigureOut">
              <a:rPr lang="en-IN" smtClean="0"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A7324F6-5FA9-47AD-B26F-7401F4FBB0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77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A5F9B-869D-4741-8479-0350BAB8DA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INDIAN SUMMER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156BE-92F9-41D3-B6A4-93508F4F21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By- JAYANT MAHAPATRA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310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E1AB7-6EFB-44CD-9A2D-790193D9A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Over the soughing of the sombre wind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priests chant louder than ever;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mouth of India opens.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Crocodiles move into deeper waters.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Mornings of heated middens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smoke under the sun.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good wife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lies in my bed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through the long afternoon;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dreaming still, unexhausted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the deep roar of funeral pyres.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6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53B09-D62D-463A-BFD9-8BB8F8DF1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89113"/>
            <a:ext cx="9872871" cy="5406887"/>
          </a:xfrm>
        </p:spPr>
        <p:txBody>
          <a:bodyPr/>
          <a:lstStyle/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PERSONIFICATION-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SOUGHING WIND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ROAR OF FUNERAL PYRE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SYNECDOCHE-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MOUTH OF INDIA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CONSONANCE/ALLITERATION-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SMOKE UNDER THE SUN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SOUGHING OF THE SOMBRE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342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2A697-8F32-42FF-B644-EA20F86A9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1D3B2-DD7F-438A-A2C9-60581BFF0E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003414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778</TotalTime>
  <Words>101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Corbel</vt:lpstr>
      <vt:lpstr>Times New Roman</vt:lpstr>
      <vt:lpstr>Wingdings</vt:lpstr>
      <vt:lpstr>Basis</vt:lpstr>
      <vt:lpstr>INDIAN SUMMER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SUMMER</dc:title>
  <dc:creator>kopal vatsa</dc:creator>
  <cp:lastModifiedBy>kopal vatsa</cp:lastModifiedBy>
  <cp:revision>4</cp:revision>
  <dcterms:created xsi:type="dcterms:W3CDTF">2020-11-26T03:40:54Z</dcterms:created>
  <dcterms:modified xsi:type="dcterms:W3CDTF">2020-11-26T16:39:08Z</dcterms:modified>
</cp:coreProperties>
</file>