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F1B34A-F5A5-465E-A839-FBA94EB692B9}" v="56" dt="2020-11-21T02:52:43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282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7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2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7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81360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61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476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5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3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6476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2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18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Storeyed House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By- WAMAN HOVAL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759F2-33FA-4671-8AD0-227408AEF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E7130-0C5A-43C1-846A-2DDEBABAA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04731"/>
            <a:ext cx="10178322" cy="44748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 OF BAYAJI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TITLE OF THE STORY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INSTANCES OF CASTE RIVALRY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LAST WISH OF THE PROTAGONIST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STOREYED HOUSE A SYMBOL? 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YES,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HOW?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OF STORY’S END</a:t>
            </a:r>
          </a:p>
        </p:txBody>
      </p:sp>
    </p:spTree>
    <p:extLst>
      <p:ext uri="{BB962C8B-B14F-4D97-AF65-F5344CB8AC3E}">
        <p14:creationId xmlns:p14="http://schemas.microsoft.com/office/powerpoint/2010/main" val="320038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7BE4E-E771-4D4E-9F12-9D00BDBEB9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END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689B1-7868-4063-B71F-D3F3C04B54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870443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84</TotalTime>
  <Words>45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Gill Sans MT</vt:lpstr>
      <vt:lpstr>Impact</vt:lpstr>
      <vt:lpstr>Times New Roman</vt:lpstr>
      <vt:lpstr>Badge</vt:lpstr>
      <vt:lpstr>The Storeyed House</vt:lpstr>
      <vt:lpstr>DISCUSS…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kopal vatsa</dc:creator>
  <cp:lastModifiedBy>kopal vatsa</cp:lastModifiedBy>
  <cp:revision>15</cp:revision>
  <dcterms:created xsi:type="dcterms:W3CDTF">2020-11-21T02:51:57Z</dcterms:created>
  <dcterms:modified xsi:type="dcterms:W3CDTF">2020-11-28T08:05:34Z</dcterms:modified>
</cp:coreProperties>
</file>