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9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72821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778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326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70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781360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66161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5476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759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43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6476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426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0184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regret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By- R. PARTHASARTHY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C9F7D-D0D0-4CFC-843C-6FBA68006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1678" y="172279"/>
            <a:ext cx="10178322" cy="6427304"/>
          </a:xfr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Evening, wet and depressing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Dripped over the housetops: over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far-off hill, High spires for horns.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unsuspecting arm of the seashore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Held the lovers, loops of moonlight for eyes, who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Drowned with each whisper the wave’s roar-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the city lay entangled in the rain’s net.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my regret now: O how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Readily I have forfeited the embarrassing gift innocence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scramble to be man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Spring is no more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IN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young season.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IN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41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F6D5E83-15F1-43A0-BB97-9D950F06E2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8248" y="364745"/>
            <a:ext cx="4876800" cy="1333500"/>
          </a:xfr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0F40139-ADCE-4576-BE73-B416618F73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0091" y="1948068"/>
            <a:ext cx="7293113" cy="4434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301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F57D7-78C9-46E6-8735-1E97F9E6F7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Thanks…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24670232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195</TotalTime>
  <Words>93</Words>
  <Application>Microsoft Office PowerPoint</Application>
  <PresentationFormat>Widescreen</PresentationFormat>
  <Paragraphs>19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Gill Sans MT</vt:lpstr>
      <vt:lpstr>Impact</vt:lpstr>
      <vt:lpstr>Times New Roman</vt:lpstr>
      <vt:lpstr>Badge</vt:lpstr>
      <vt:lpstr>regret</vt:lpstr>
      <vt:lpstr>PowerPoint Presentation</vt:lpstr>
      <vt:lpstr>PowerPoint Presentation</vt:lpstr>
      <vt:lpstr>Thanks…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kopal vatsa</dc:creator>
  <cp:lastModifiedBy>kopal vatsa</cp:lastModifiedBy>
  <cp:revision>20</cp:revision>
  <dcterms:created xsi:type="dcterms:W3CDTF">2020-11-21T02:51:57Z</dcterms:created>
  <dcterms:modified xsi:type="dcterms:W3CDTF">2020-12-04T05:18:26Z</dcterms:modified>
</cp:coreProperties>
</file>