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08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8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4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9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955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27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2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6450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0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lost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3200" dirty="0">
                <a:cs typeface="Calibri"/>
              </a:rPr>
              <a:t>By- JAYANT MAHAPATRA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9F7D-D0D0-4CFC-843C-6FBA6800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279"/>
            <a:ext cx="10178322" cy="6427304"/>
          </a:xfrm>
        </p:spPr>
        <p:txBody>
          <a:bodyPr numCol="2" spcCol="396000" anchor="ctr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I have learnt to recognise you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a distance,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evenings heavy,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half-light wandering round the room.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I’ve wanted to know what lulling silence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bloom in my hands,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 pain and pleasure your mind can wear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hrough the intrigues at my fingertips.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watch your body ease off the seasons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tretched out on the stone of my breath,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oing nowhere.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hands move 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Inside the lines on my moving palms,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time being sent back to somewhere far behind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the edge of dream?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that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hich quietly shuts my eyes?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outside my hands, where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body keeps shrinking in space,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faith of some child goes wrong;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 some defect in a mechanical toy;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what does it lead to?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what fateful encounter?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N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a misplaced watch this half-light.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was I when I lost it?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248</TotalTime>
  <Words>171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Times New Roman</vt:lpstr>
      <vt:lpstr>Savon</vt:lpstr>
      <vt:lpstr>lost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24</cp:revision>
  <dcterms:created xsi:type="dcterms:W3CDTF">2020-11-21T02:51:57Z</dcterms:created>
  <dcterms:modified xsi:type="dcterms:W3CDTF">2020-12-05T05:25:52Z</dcterms:modified>
</cp:coreProperties>
</file>