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46CE7D5-CF57-46EF-B807-FDD0502418D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08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83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84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44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46CE7D5-CF57-46EF-B807-FDD0502418D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49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9955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270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907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2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64504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46CE7D5-CF57-46EF-B807-FDD0502418D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601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dirty="0"/>
              <a:t>lost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>
                <a:cs typeface="Calibri"/>
              </a:rPr>
              <a:t>By- JAYANT MAHAPATRA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C9F7D-D0D0-4CFC-843C-6FBA68006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2279"/>
            <a:ext cx="10178322" cy="6427304"/>
          </a:xfrm>
        </p:spPr>
        <p:txBody>
          <a:bodyPr numCol="2" spcCol="396000" anchor="ctr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 I have learnt to recognise you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a distance,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evenings heavy,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half-light wandering round the room.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IN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I’ve wanted to know what lulling silence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bloom in my hands,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 pain and pleasure your mind can wear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hrough the intrigues at my fingertips.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IN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watch your body ease off the seasons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tretched out on the stone of my breath,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oing nowhere.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IN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hands move on.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Inside the lines on my moving palms,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it time being sent back to somewhere far behind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the edge of dream?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it that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hich quietly shuts my eyes?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IN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outside my hands, where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body keeps shrinking in space,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first faith of some child goes wrong;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ike some defect in a mechanical toy;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what does it lead to?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what fateful encounter?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IN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 a misplaced watch this half-light.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was I when I lost it?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IN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41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F57D7-78C9-46E6-8735-1E97F9E6F7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Thanks…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246702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248</TotalTime>
  <Words>171</Words>
  <Application>Microsoft Office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Century Gothic</vt:lpstr>
      <vt:lpstr>Garamond</vt:lpstr>
      <vt:lpstr>Times New Roman</vt:lpstr>
      <vt:lpstr>Savon</vt:lpstr>
      <vt:lpstr>lost</vt:lpstr>
      <vt:lpstr>PowerPoint Presentation</vt:lpstr>
      <vt:lpstr>Thanks…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kopal vatsa</dc:creator>
  <cp:lastModifiedBy>kopal vatsa</cp:lastModifiedBy>
  <cp:revision>24</cp:revision>
  <dcterms:created xsi:type="dcterms:W3CDTF">2020-11-21T02:51:57Z</dcterms:created>
  <dcterms:modified xsi:type="dcterms:W3CDTF">2020-12-05T05:25:52Z</dcterms:modified>
</cp:coreProperties>
</file>