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6" r:id="rId3"/>
    <p:sldId id="292" r:id="rId4"/>
    <p:sldId id="293" r:id="rId5"/>
    <p:sldId id="262" r:id="rId6"/>
    <p:sldId id="263" r:id="rId7"/>
    <p:sldId id="285" r:id="rId8"/>
    <p:sldId id="257" r:id="rId9"/>
    <p:sldId id="283" r:id="rId10"/>
    <p:sldId id="266" r:id="rId11"/>
    <p:sldId id="289" r:id="rId12"/>
    <p:sldId id="290" r:id="rId13"/>
    <p:sldId id="291" r:id="rId14"/>
    <p:sldId id="268" r:id="rId15"/>
    <p:sldId id="269" r:id="rId16"/>
    <p:sldId id="274" r:id="rId17"/>
    <p:sldId id="287" r:id="rId18"/>
    <p:sldId id="288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D1D1CA-91CF-4E1D-B57B-0799E4754A72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0D1624E-730A-4C55-A1BB-1D2B66666B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84120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CRYSTALLINITY </a:t>
            </a:r>
          </a:p>
          <a:p>
            <a:pPr algn="ctr"/>
            <a:r>
              <a:rPr lang="en-US" sz="8000" b="1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</a:p>
          <a:p>
            <a:pPr algn="ctr"/>
            <a:r>
              <a:rPr lang="en-US" sz="8000" b="1" dirty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POLYMERS</a:t>
            </a:r>
          </a:p>
        </p:txBody>
      </p:sp>
      <p:pic>
        <p:nvPicPr>
          <p:cNvPr id="5" name="Picture 4" descr="Difference Between Amorphous and Crystalline Polymers | Physical and  Chemical Properties"/>
          <p:cNvPicPr>
            <a:picLocks noChangeAspect="1" noChangeArrowheads="1"/>
          </p:cNvPicPr>
          <p:nvPr/>
        </p:nvPicPr>
        <p:blipFill>
          <a:blip r:embed="rId2" cstate="print"/>
          <a:srcRect l="48546"/>
          <a:stretch>
            <a:fillRect/>
          </a:stretch>
        </p:blipFill>
        <p:spPr bwMode="auto">
          <a:xfrm>
            <a:off x="395536" y="4077072"/>
            <a:ext cx="2442270" cy="2339837"/>
          </a:xfrm>
          <a:prstGeom prst="rect">
            <a:avLst/>
          </a:prstGeom>
          <a:noFill/>
        </p:spPr>
      </p:pic>
      <p:pic>
        <p:nvPicPr>
          <p:cNvPr id="6" name="Picture 4" descr="Difference Between Amorphous and Crystalline Polymers | Physical and  Chemical Properties"/>
          <p:cNvPicPr>
            <a:picLocks noChangeAspect="1" noChangeArrowheads="1"/>
          </p:cNvPicPr>
          <p:nvPr/>
        </p:nvPicPr>
        <p:blipFill>
          <a:blip r:embed="rId2" cstate="print"/>
          <a:srcRect r="54488"/>
          <a:stretch>
            <a:fillRect/>
          </a:stretch>
        </p:blipFill>
        <p:spPr bwMode="auto">
          <a:xfrm>
            <a:off x="3635896" y="4077072"/>
            <a:ext cx="2160240" cy="2339837"/>
          </a:xfrm>
          <a:prstGeom prst="rect">
            <a:avLst/>
          </a:prstGeom>
          <a:noFill/>
        </p:spPr>
      </p:pic>
      <p:pic>
        <p:nvPicPr>
          <p:cNvPr id="7" name="Picture 2" descr="The Difference Between Amorphous &amp; Semi-crystalline Polymers"/>
          <p:cNvPicPr>
            <a:picLocks noChangeAspect="1" noChangeArrowheads="1"/>
          </p:cNvPicPr>
          <p:nvPr/>
        </p:nvPicPr>
        <p:blipFill>
          <a:blip r:embed="rId3" cstate="print"/>
          <a:srcRect l="45848" b="7990"/>
          <a:stretch>
            <a:fillRect/>
          </a:stretch>
        </p:blipFill>
        <p:spPr bwMode="auto">
          <a:xfrm>
            <a:off x="6444208" y="4221088"/>
            <a:ext cx="1800200" cy="194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t="8260" b="24484"/>
          <a:stretch>
            <a:fillRect/>
          </a:stretch>
        </p:blipFill>
        <p:spPr bwMode="auto">
          <a:xfrm>
            <a:off x="323528" y="2852936"/>
            <a:ext cx="86409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222" t="2864" b="45592"/>
          <a:stretch>
            <a:fillRect/>
          </a:stretch>
        </p:blipFill>
        <p:spPr bwMode="auto">
          <a:xfrm>
            <a:off x="1187624" y="188640"/>
            <a:ext cx="6489576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4769891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 l="5075" t="4806" r="6120" b="11071"/>
          <a:stretch>
            <a:fillRect/>
          </a:stretch>
        </p:blipFill>
        <p:spPr bwMode="auto">
          <a:xfrm>
            <a:off x="5796136" y="1196752"/>
            <a:ext cx="2520280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5517232"/>
            <a:ext cx="41044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IN" b="1" dirty="0"/>
              <a:t>Amorphous Polymer</a:t>
            </a:r>
          </a:p>
          <a:p>
            <a:pPr marL="342900" indent="-342900" algn="ctr">
              <a:buAutoNum type="alphaLcParenR"/>
            </a:pPr>
            <a:r>
              <a:rPr lang="en-IN" b="1" dirty="0"/>
              <a:t>Crystalline Polymers</a:t>
            </a:r>
          </a:p>
          <a:p>
            <a:pPr marL="342900" indent="-342900" algn="ctr">
              <a:buAutoNum type="alphaLcParenR"/>
            </a:pPr>
            <a:r>
              <a:rPr lang="en-IN" b="1" dirty="0"/>
              <a:t> Semi – Crystalline Polymers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4005064"/>
            <a:ext cx="280831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IN" b="1" dirty="0"/>
              <a:t>Semi – Crystalline Poly(3-hydroxybutyrate) polymer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618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Crystallinity in polym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7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1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646"/>
            <a:ext cx="8640960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t="16845" b="9037"/>
          <a:stretch>
            <a:fillRect/>
          </a:stretch>
        </p:blipFill>
        <p:spPr bwMode="auto">
          <a:xfrm>
            <a:off x="179512" y="1772816"/>
            <a:ext cx="87129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FACTORS AFFECTING DEGREE</a:t>
            </a:r>
          </a:p>
          <a:p>
            <a:pPr algn="ctr"/>
            <a:r>
              <a:rPr lang="e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CRYSTALLINITY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Structure and Properties of Polymers - ppt video online download"/>
          <p:cNvPicPr>
            <a:picLocks noChangeAspect="1" noChangeArrowheads="1"/>
          </p:cNvPicPr>
          <p:nvPr/>
        </p:nvPicPr>
        <p:blipFill>
          <a:blip r:embed="rId2" cstate="print"/>
          <a:srcRect t="22353" b="8235"/>
          <a:stretch>
            <a:fillRect/>
          </a:stretch>
        </p:blipFill>
        <p:spPr bwMode="auto">
          <a:xfrm>
            <a:off x="395536" y="1844824"/>
            <a:ext cx="8160905" cy="47525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310" y="260648"/>
            <a:ext cx="89677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CRYSTALLINITY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istinction between Crystalline &amp; Amorphous Solids | Go For A+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288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0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hermoplastic Se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464496" cy="6192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260648"/>
            <a:ext cx="3096344" cy="62478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N" sz="2000" b="1" u="sng" dirty="0"/>
              <a:t>CRYSTALLINE POLYMERS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/>
              <a:t>POLYETHYLENE (HDPE, LDPE)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/>
              <a:t> ISO-TACTIC POLYPROPYLENE (PP)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/>
              <a:t> POLYETHYLENE TERPHTHALATE (PET)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/>
              <a:t> KEVLAR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/>
              <a:t> CELLULOSE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/>
              <a:t>NATURAL RUBBER (NR)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/>
              <a:t>POLYPHENYLENE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</TotalTime>
  <Words>54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sudha</dc:creator>
  <cp:lastModifiedBy>Unknown User</cp:lastModifiedBy>
  <cp:revision>20</cp:revision>
  <dcterms:created xsi:type="dcterms:W3CDTF">2020-12-08T05:28:54Z</dcterms:created>
  <dcterms:modified xsi:type="dcterms:W3CDTF">2020-12-08T07:12:58Z</dcterms:modified>
</cp:coreProperties>
</file>