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79" r:id="rId2"/>
    <p:sldId id="281" r:id="rId3"/>
    <p:sldId id="283" r:id="rId4"/>
    <p:sldId id="262" r:id="rId5"/>
    <p:sldId id="280" r:id="rId6"/>
    <p:sldId id="282" r:id="rId7"/>
    <p:sldId id="264" r:id="rId8"/>
    <p:sldId id="266" r:id="rId9"/>
    <p:sldId id="284" r:id="rId10"/>
    <p:sldId id="265" r:id="rId11"/>
    <p:sldId id="285" r:id="rId12"/>
    <p:sldId id="267" r:id="rId13"/>
    <p:sldId id="268" r:id="rId14"/>
    <p:sldId id="289" r:id="rId15"/>
    <p:sldId id="286" r:id="rId16"/>
    <p:sldId id="287" r:id="rId17"/>
    <p:sldId id="288" r:id="rId18"/>
    <p:sldId id="290" r:id="rId19"/>
    <p:sldId id="291" r:id="rId20"/>
    <p:sldId id="292" r:id="rId21"/>
    <p:sldId id="29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4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514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42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52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2158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90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81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61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425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74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88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9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16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374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1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374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BE0328-4336-41EA-96B1-59476B8F2401}" type="datetimeFigureOut">
              <a:rPr lang="en-IN" smtClean="0"/>
              <a:t>26-11-2020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B4DD63-7A22-40E2-BBE3-19720E0499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BFA6F5-D510-4828-AC16-A54FDFB3A9D8}"/>
              </a:ext>
            </a:extLst>
          </p:cNvPr>
          <p:cNvSpPr/>
          <p:nvPr/>
        </p:nvSpPr>
        <p:spPr>
          <a:xfrm>
            <a:off x="821635" y="843677"/>
            <a:ext cx="10575235" cy="2585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ULTRACENTRIFUGATION</a:t>
            </a:r>
          </a:p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OR </a:t>
            </a:r>
          </a:p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SEDIMENTATION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47CFB-D2A3-4077-8E1F-52A95737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66" y="3429000"/>
            <a:ext cx="3578086" cy="26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4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BA9564-1325-4B41-A078-4D212F86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5" y="612021"/>
            <a:ext cx="10654749" cy="56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3E457-563E-4052-B31A-D57550CB9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42" y="715617"/>
            <a:ext cx="9889849" cy="52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5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53AE8-64AA-447A-B2DE-476CF6AD3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702365"/>
            <a:ext cx="10469217" cy="53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3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974A64-E7CB-4DEB-8BE9-CD4165B95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649357"/>
            <a:ext cx="10151165" cy="54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1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6E16F7-1E90-4CC0-B8B1-A2654A045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28" y="766105"/>
            <a:ext cx="10366929" cy="53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84ED7-F7FB-4232-9A86-E153740A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64" y="702833"/>
            <a:ext cx="10482471" cy="54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7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87D52C-D4EF-457B-9953-C1E1D45D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776701"/>
            <a:ext cx="10389705" cy="53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5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DA126-27C1-4888-8C89-C2EB3F00F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80" y="763449"/>
            <a:ext cx="10353677" cy="53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0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97FCD8-84E1-4BA3-A51D-6D06D619B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742122"/>
            <a:ext cx="10257182" cy="5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9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2F87C-C1DC-4626-BA39-6F8FD7E2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72" y="736945"/>
            <a:ext cx="10048876" cy="53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2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FF44D7-4058-4EEA-B7EB-49015ABFB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762000"/>
            <a:ext cx="103822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6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319E7-D7D1-43D9-8F17-1B4C44614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72" y="702365"/>
            <a:ext cx="10472945" cy="54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5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0969DC-1585-4D12-A707-81160CE4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89" y="715617"/>
            <a:ext cx="10398815" cy="54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5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92364-ABB9-405C-894F-A74CF30A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788041"/>
            <a:ext cx="10270435" cy="53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5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CC095-4030-4EE8-8BC8-9056A7C0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684856"/>
            <a:ext cx="10482471" cy="54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6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BB43A-BD62-4E77-A281-4310E1F6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07" t="442" r="27562" b="46899"/>
          <a:stretch/>
        </p:blipFill>
        <p:spPr>
          <a:xfrm>
            <a:off x="5058067" y="967409"/>
            <a:ext cx="6060507" cy="5141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16FAB8-0A18-4305-87ED-BC72F5BD7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1" y="1492526"/>
            <a:ext cx="4373584" cy="40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1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473C5-FAEB-4F19-BB02-F7B9FE1B4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705678"/>
            <a:ext cx="10336695" cy="5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579FB7-81EF-4BDD-90F2-EAF0B561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40" y="847246"/>
            <a:ext cx="10137912" cy="51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8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404390-7FF3-49A4-A67C-1338756C2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742122"/>
            <a:ext cx="10363200" cy="53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C125C-17EF-44C7-9CF3-5E2B9FBD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63" y="728870"/>
            <a:ext cx="10115137" cy="53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1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4</Words>
  <Application>Microsoft Office PowerPoint</Application>
  <PresentationFormat>Widescreen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puneet narang</dc:creator>
  <cp:lastModifiedBy>Unknown User</cp:lastModifiedBy>
  <cp:revision>13</cp:revision>
  <dcterms:created xsi:type="dcterms:W3CDTF">2020-11-25T10:46:33Z</dcterms:created>
  <dcterms:modified xsi:type="dcterms:W3CDTF">2020-11-26T06:22:09Z</dcterms:modified>
</cp:coreProperties>
</file>