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9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DA46F-2F61-4EFD-9471-BAB15265DFD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13218-B56C-471B-8BF2-A0E7C54B9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13218-B56C-471B-8BF2-A0E7C54B94A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0658E95-C09D-40D0-AAD6-1434C156CAE7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C6D258F-B8D1-4226-82C8-17424F747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620688"/>
            <a:ext cx="842493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POLYMER </a:t>
            </a:r>
          </a:p>
          <a:p>
            <a:pPr algn="ctr">
              <a:lnSpc>
                <a:spcPct val="150000"/>
              </a:lnSpc>
            </a:pPr>
            <a:r>
              <a:rPr lang="en-IN" sz="10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REACTIONS</a:t>
            </a:r>
            <a:endParaRPr lang="en-US" sz="10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2. Ozone adds to a unsaturated polymers to form an ozonide, which, in turn, can be hydrolyzed to cleave the molecule:</a:t>
            </a:r>
          </a:p>
          <a:p>
            <a:pPr marL="342900" indent="-342900">
              <a:buAutoNum type="arabicPeriod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6247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3. Chlorine adds to natural rubber to form chlorinated rubber as follows: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022" t="7132" r="3280" b="5501"/>
          <a:stretch>
            <a:fillRect/>
          </a:stretch>
        </p:blipFill>
        <p:spPr bwMode="auto">
          <a:xfrm>
            <a:off x="899592" y="1340768"/>
            <a:ext cx="669674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4. Likewise, hydrogen chloride can also add across the double bond, as in the following reaction: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59"/>
            <a:ext cx="5544616" cy="377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5. With saturated polymers such as polyethylene, chlorination can be carried out by a substitution reaction through a radical chain process;</a:t>
            </a: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Chlorinated polyethylene having 30% of chlorine is rubbery in nature in contrast to PE which is tough thermoplastic.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The irregular substitutions of chlorine in the backbone reduces the crystallinity of PE and makes it rubbery.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Chlorination beyond 50% makes polymer more and more rigid and at around 70% Chlorination, it becomes quite brittle.</a:t>
            </a: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09227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6. PE can also be chlorosulfonated through a substitution process:</a:t>
            </a: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Chlorosulfonated PE is known for its solvent, chemical and flame- resistant characteristics.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1"/>
            <a:ext cx="7560840" cy="403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0080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Polymers with amide, ester and acetal linkages can be easily hydrolysed in the presence of acids and alkalies.</a:t>
            </a:r>
          </a:p>
          <a:p>
            <a:pPr algn="just"/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Case 1 - when such groups are present in the chain backbone, the hydrolysis leads to chain scission or degradation. </a:t>
            </a:r>
          </a:p>
        </p:txBody>
      </p:sp>
      <p:pic>
        <p:nvPicPr>
          <p:cNvPr id="5" name="Picture 2" descr="How does a hydrolysis reaction separate a polymer into its monomers? |  Socr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789040"/>
            <a:ext cx="6408712" cy="29243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116632"/>
            <a:ext cx="856895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hydrolysis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663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Case 2 – When hydrolysis takes place in the side groups of the polymer chain  then it leads to change in functional group instead of any chain scission.</a:t>
            </a: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Polyvinyl Alcohol - an overview | ScienceDirect Top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192688" cy="219355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8288" y="3933056"/>
            <a:ext cx="916228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Note : Reactions of this type, which lead only to changes in functional groups and not to any chain degradation, are called the </a:t>
            </a:r>
            <a:r>
              <a:rPr lang="en-IN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Polymer Analogue Reactions.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IN" b="1" u="sng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In such reactions the chemical composition of the polymer repeat unit is changed, but the degree of polymerization remains unchanged.</a:t>
            </a:r>
            <a:endParaRPr lang="en-IN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ydrolysis of Condensation Polym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Some other examples of back bone hydrolysis of polymers are as follows: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16632"/>
            <a:ext cx="856895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acidolysis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567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It involves the splitting of the polymer molecule using carboxylic acids: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61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IN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the above example, high molecular weight polyamide is degraded into a low molecular weight polymer with terminal carboxyl groups.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05678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56895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aminolysis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56792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It involves the splitting of the polymer molecule with an amine and this also proceeds in a manner similar to acidolysis.</a:t>
            </a: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In this case, we get a low molecular weight polymer with amine terminal groups.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48880"/>
            <a:ext cx="669674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56895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hydrogenation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12776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Hydrogenation is the process where hydrogen atom binds to the double bond of a compound/polymer, facilitating its conversion to a single bond, in the presence of a catalyst. </a:t>
            </a: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The same technique can be used to obtain many new polymers from the existing ones: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Reduction of Alkenes: Hydrogenation | MCC Organic Chemist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76872"/>
            <a:ext cx="4320480" cy="1633927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581128"/>
            <a:ext cx="544659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e.g. 1) Polyisoprene can be hydrogenated to get a polymer resembling an alternating copolymer of ethylene and propylene:</a:t>
            </a: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e.g. 2) Styrene-butadiene rubber can be hydrogenated to a copolymer of styrene and ethylene:</a:t>
            </a: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005064"/>
            <a:ext cx="5112568" cy="25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692696"/>
            <a:ext cx="56166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56895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5. Addition and substitution reactions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16832"/>
            <a:ext cx="914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Addition of oxygen, chlorine, bromine, ozone or hydrogen chloride to unsaturated polymers is common. Thus, Polybutadiene can be epoxidised with perbenzoic acid, peracetic acid, etc.,</a:t>
            </a:r>
          </a:p>
          <a:p>
            <a:pPr marL="342900" indent="-342900">
              <a:buAutoNum type="arabicPeriod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In this reaction, oxygen from the perbenzoic acid adds to the double bond in the polymer molecule.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140968"/>
            <a:ext cx="50539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5002</TotalTime>
  <Words>548</Words>
  <Application>Microsoft Office PowerPoint</Application>
  <PresentationFormat>On-screen Show (4:3)</PresentationFormat>
  <Paragraphs>118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Technic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sudha</dc:creator>
  <cp:lastModifiedBy>sudha</cp:lastModifiedBy>
  <cp:revision>25</cp:revision>
  <dcterms:created xsi:type="dcterms:W3CDTF">2020-11-27T15:05:20Z</dcterms:created>
  <dcterms:modified xsi:type="dcterms:W3CDTF">2020-12-02T22:56:14Z</dcterms:modified>
</cp:coreProperties>
</file>