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heme" Target="theme/theme1.xml" /><Relationship Id="rId5" Type="http://schemas.openxmlformats.org/officeDocument/2006/relationships/slide" Target="slides/slide4.xml" /><Relationship Id="rId1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789E-C502-4130-99C2-F34D51C5685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8C-C296-4E7D-88C0-83021240BF40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789E-C502-4130-99C2-F34D51C5685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8C-C296-4E7D-88C0-83021240B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789E-C502-4130-99C2-F34D51C5685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8C-C296-4E7D-88C0-83021240B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789E-C502-4130-99C2-F34D51C5685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8C-C296-4E7D-88C0-83021240B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789E-C502-4130-99C2-F34D51C5685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8C-C296-4E7D-88C0-83021240BF4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789E-C502-4130-99C2-F34D51C5685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8C-C296-4E7D-88C0-83021240B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789E-C502-4130-99C2-F34D51C5685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8C-C296-4E7D-88C0-83021240BF4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789E-C502-4130-99C2-F34D51C5685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8C-C296-4E7D-88C0-83021240B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789E-C502-4130-99C2-F34D51C5685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8C-C296-4E7D-88C0-83021240B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2789E-C502-4130-99C2-F34D51C5685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8CF8C-C296-4E7D-88C0-83021240B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D5F2789E-C502-4130-99C2-F34D51C5685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4B18CF8C-C296-4E7D-88C0-83021240BF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5F2789E-C502-4130-99C2-F34D51C5685C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4B18CF8C-C296-4E7D-88C0-83021240BF4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116632"/>
            <a:ext cx="8568952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Cyclization reactions</a:t>
            </a:r>
            <a:endParaRPr lang="en-US" sz="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26876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Times New Roman" pitchFamily="18" charset="0"/>
                <a:cs typeface="Times New Roman" pitchFamily="18" charset="0"/>
              </a:rPr>
              <a:t>1. Polyacrylonitrile, upon heating, cyclises to form a ladder polymer, which is highly flame – resistant in nature: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060848"/>
            <a:ext cx="5112568" cy="440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96448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IN" b="1" dirty="0">
                <a:latin typeface="Times New Roman" pitchFamily="18" charset="0"/>
                <a:cs typeface="Times New Roman" pitchFamily="18" charset="0"/>
              </a:rPr>
              <a:t>3. When butyraldehyde is reacted with polyvinyl alcohol, polyvinyl butyral is formed:</a:t>
            </a: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16632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Times New Roman" pitchFamily="18" charset="0"/>
                <a:cs typeface="Times New Roman" pitchFamily="18" charset="0"/>
              </a:rPr>
              <a:t>2. Polyvinyl alcohol when reacted with formaldehyde gives polyvinyl formal: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5257" b="5369"/>
          <a:stretch>
            <a:fillRect/>
          </a:stretch>
        </p:blipFill>
        <p:spPr bwMode="auto">
          <a:xfrm>
            <a:off x="1835696" y="4077072"/>
            <a:ext cx="496855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48680"/>
            <a:ext cx="4752528" cy="288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6632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Times New Roman" pitchFamily="18" charset="0"/>
                <a:cs typeface="Times New Roman" pitchFamily="18" charset="0"/>
              </a:rPr>
              <a:t>4. Natural rubber also cyclises in an acid medium to form cyclised rubber, which is industrially useful in the preparation of adhesives and coatings.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908720"/>
            <a:ext cx="511256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0" y="1412776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endParaRPr lang="en-IN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8568952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IN" sz="5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Cross-linking  reactions</a:t>
            </a:r>
            <a:endParaRPr lang="en-US" sz="5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196752"/>
            <a:ext cx="88569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 Cross-linking reactions in rubber are known as Vulcanization reactions.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Vulcanization is used in rubber technology to effect cross-linking.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 Vulcanization process was discovered by Goodyear in 1839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Vulcanization using Sulphur and Sulphur related compounds:</a:t>
            </a:r>
          </a:p>
          <a:p>
            <a:pPr marL="342900" indent="-342900">
              <a:lnSpc>
                <a:spcPct val="200000"/>
              </a:lnSpc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   a)  When S</a:t>
            </a:r>
            <a:r>
              <a:rPr lang="en-IN" b="1" baseline="-25000" dirty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form of sulphur is used for vulcanization process of Natural Rubber .</a:t>
            </a:r>
            <a:endParaRPr lang="en-US" b="1" baseline="-25000" dirty="0">
              <a:latin typeface="Times New Roman" pitchFamily="18" charset="0"/>
              <a:cs typeface="Times New Roman" pitchFamily="18" charset="0"/>
            </a:endParaRPr>
          </a:p>
          <a:p>
            <a:endParaRPr lang="en-I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077072"/>
            <a:ext cx="5256584" cy="259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188640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>
                <a:latin typeface="Times New Roman" pitchFamily="18" charset="0"/>
                <a:cs typeface="Times New Roman" pitchFamily="18" charset="0"/>
              </a:rPr>
              <a:t>b) When S</a:t>
            </a:r>
            <a:r>
              <a:rPr lang="en-I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Cl</a:t>
            </a:r>
            <a:r>
              <a:rPr lang="en-IN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IN" b="1" dirty="0">
                <a:latin typeface="Times New Roman" pitchFamily="18" charset="0"/>
                <a:cs typeface="Times New Roman" pitchFamily="18" charset="0"/>
              </a:rPr>
              <a:t> form of sulphur is used for vulcanization reaction: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17647"/>
          <a:stretch>
            <a:fillRect/>
          </a:stretch>
        </p:blipFill>
        <p:spPr bwMode="auto">
          <a:xfrm>
            <a:off x="1547664" y="692696"/>
            <a:ext cx="525658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23528" y="3068960"/>
            <a:ext cx="8280920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2. Polychloroprene can be cross-linked with zinc oxide, as follows: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645024"/>
            <a:ext cx="5112568" cy="293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IN" b="1" dirty="0">
                <a:latin typeface="Times New Roman" pitchFamily="18" charset="0"/>
                <a:cs typeface="Times New Roman" pitchFamily="18" charset="0"/>
              </a:rPr>
              <a:t>3. Silicone rubbers can be vulcanized through a free radical mechanisms, with the help of benzoyl peroxide as follows: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052736"/>
            <a:ext cx="5328592" cy="565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Local firefighter thankful for Walmart Vision Cen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49</TotalTime>
  <Words>185</Words>
  <Application>Microsoft Office PowerPoint</Application>
  <PresentationFormat>On-screen Show (4:3)</PresentationFormat>
  <Paragraphs>37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Metro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sudha</dc:creator>
  <cp:lastModifiedBy>Unknown User</cp:lastModifiedBy>
  <cp:revision>18</cp:revision>
  <dcterms:created xsi:type="dcterms:W3CDTF">2020-12-02T22:00:59Z</dcterms:created>
  <dcterms:modified xsi:type="dcterms:W3CDTF">2020-12-04T10:21:29Z</dcterms:modified>
</cp:coreProperties>
</file>