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5"/>
  </p:notes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1C398-0EAB-440B-992A-0DD81132E799}" type="datetimeFigureOut">
              <a:rPr lang="en-IN" smtClean="0"/>
              <a:t>11-12-2020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10140-894A-4FF9-A216-CB196A8AA3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940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E0E07B6-C0CA-4FC5-904F-B7B95072544A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811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8E633-3BF0-4FCC-91B3-6439AFDFC9DB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0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A2BAA-01B7-4F3E-B718-B2CC339DDED2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2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C0D-91A7-4416-A816-C86EBD313DD1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5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4EF618-21F3-4175-877A-2868CFFE6CB1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634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357A-7BC7-4CCE-A938-46B4F656078C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465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9C3FD-36A5-4422-B166-4440D6F7380A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332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C1C98-C8D8-4330-91C3-BC732D8A05C4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5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B2A7E-3A0F-4E8A-B94A-CDF6DD015772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7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B628793-1672-4D75-8F0B-2D7D43F848AE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360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08B147E-35C9-4CDB-9604-17BBBB09DEA3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5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50885B-933D-4169-B25F-B516F0F0C9EA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484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6042" y="1868557"/>
            <a:ext cx="8679915" cy="2989345"/>
          </a:xfrm>
        </p:spPr>
        <p:txBody>
          <a:bodyPr>
            <a:noAutofit/>
          </a:bodyPr>
          <a:lstStyle/>
          <a:p>
            <a:r>
              <a:rPr lang="en-US" sz="7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Dance Of The Eunuchs</a:t>
            </a:r>
            <a:br>
              <a:rPr lang="en-US" sz="1800" dirty="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Verdana" panose="020B0604030504040204" pitchFamily="34" charset="0"/>
                <a:cs typeface="Times New Roman" panose="02020603050405020304" pitchFamily="18" charset="0"/>
              </a:rPr>
              <a:t>by-kamala das</a:t>
            </a:r>
            <a:endParaRPr lang="en-US" sz="7200" dirty="0">
              <a:latin typeface="Algerian" panose="04020705040A02060702" pitchFamily="8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D0B62-A3A9-440D-8D5C-1AFC98D0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63BE-F9F3-4018-83EE-44ACE82BEF56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88AE8-D889-4C8E-8D8F-58072582D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5123B-D746-41FC-8747-1ABF85A90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45FC8-886D-4A8D-A27F-3354610A0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1" y="265043"/>
            <a:ext cx="11608905" cy="6110636"/>
          </a:xfrm>
        </p:spPr>
        <p:txBody>
          <a:bodyPr numCol="2">
            <a:normAutofit/>
          </a:bodyPr>
          <a:lstStyle/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hot, so hot, before the eunuchs came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dance, wide skirts going round and round,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cymbals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Richly clashing, and anklets jingling, jingling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Jingling... Beneath the fiery gulmohur, with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braids flying, dark eyes flashing, they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danced and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dance, oh, they danced till they bled...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were green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Tattoos on their cheeks, jasmines in their hair, some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dark and some were almost fair. Their voices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harsh, their songs melancholy; they sang of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Lovers dying and or children left unborn....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beat their drums; others beat their sorry breasts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wailed, and writhed in vacant ecstasy. They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thin in limbs and dry; like half-burnt logs from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Funeral pyres, a drought and a rottenness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in each of them. Even the crows were so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Silent on trees, and the children wide-eyed, still;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were watching these poor creatures' convulsions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sky crackled then, thunder came, and lightning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rain, a meagre rain that smelt of dust in</a:t>
            </a:r>
          </a:p>
          <a:p>
            <a:pPr marL="0" indent="0" algn="just">
              <a:buNone/>
            </a:pPr>
            <a:r>
              <a:rPr lang="en-US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Attics and the urine of lizards and mice....</a:t>
            </a:r>
          </a:p>
          <a:p>
            <a:pPr marL="0" indent="0" algn="just">
              <a:buNone/>
            </a:pPr>
            <a:r>
              <a:rPr lang="en-IN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[From Summer in Calcutta]</a:t>
            </a:r>
          </a:p>
          <a:p>
            <a:pPr marL="0" indent="0" algn="just">
              <a:buNone/>
            </a:pPr>
            <a:r>
              <a:rPr lang="en-IN" sz="18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Kamala Das</a:t>
            </a: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4B11B-F3A9-4685-B502-C3A54A17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8C0D-91A7-4416-A816-C86EBD313DD1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B19E0-2E42-4637-A0FA-B141FD30F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4A8B4-FB92-4E39-BE9A-9CF33F08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2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57D7-78C9-46E6-8735-1E97F9E6F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Thanks…</a:t>
            </a:r>
            <a:endParaRPr lang="en-IN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4562A-F1C5-41A5-BE5C-881B3AC3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BE2B6-841D-464D-BA6B-FBDDB5D5AE52}" type="datetime3">
              <a:rPr lang="en-US" smtClean="0"/>
              <a:t>11 December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24769-32EC-47D6-9CFA-BADCAD7C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CREATED BY KOPAL VATS, MLSU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81A7C8-96BF-4C55-9913-8D6CAC483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7023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595</TotalTime>
  <Words>246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Algerian</vt:lpstr>
      <vt:lpstr>Arial</vt:lpstr>
      <vt:lpstr>Calibri</vt:lpstr>
      <vt:lpstr>Gill Sans MT</vt:lpstr>
      <vt:lpstr>Impact</vt:lpstr>
      <vt:lpstr>Times New Roman</vt:lpstr>
      <vt:lpstr>Verdana</vt:lpstr>
      <vt:lpstr>Badge</vt:lpstr>
      <vt:lpstr>The Dance Of The Eunuchs by-kamala das</vt:lpstr>
      <vt:lpstr>PowerPoint Presentation</vt:lpstr>
      <vt:lpstr>Thanks…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kopal vatsa</dc:creator>
  <cp:lastModifiedBy>kopal vatsa</cp:lastModifiedBy>
  <cp:revision>46</cp:revision>
  <dcterms:created xsi:type="dcterms:W3CDTF">2020-11-21T02:51:57Z</dcterms:created>
  <dcterms:modified xsi:type="dcterms:W3CDTF">2020-12-11T05:19:10Z</dcterms:modified>
</cp:coreProperties>
</file>