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65f98b715fc758c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65f98b715fc758c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65f98b715fc758c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65f98b715fc758c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5f98b715fc758c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5f98b715fc758c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65f98b715fc758c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65f98b715fc758c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65f98b715fc758c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65f98b715fc758c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65f98b715fc758c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65f98b715fc758c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f98b715fc758c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f98b715fc758c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65f98b715fc758c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65f98b715fc758c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65f98b715fc758c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65f98b715fc758c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65f98b715fc758c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65f98b715fc758c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Macbeth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Critical Analysis of Characters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Duncan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Symbol of goodness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Caring and thoughtful king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Trusting nature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Courteous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Saintly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                                                 </a:t>
            </a:r>
            <a:r>
              <a:rPr lang="en" sz="3800"/>
              <a:t>Thank You</a:t>
            </a:r>
            <a:endParaRPr sz="3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List of Characters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Macbeth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Lady Macbeth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Three Witches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Macduff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Malcolm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Duncan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Banquo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Character of Macbeth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Positive Traits(revealed initially)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Brave Military General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Kind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Loyal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Honest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Loving Husband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Imaginative faculties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Poetic Quality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Wise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Negative traits of Macbeth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Highly Ambitious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Love for Power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Lack of Decisive Faculties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Cruel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Guilty Conscience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Credulous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Jealous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Weak Heart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Lady Macbeth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Cruel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Ambitious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Fearless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Remorseful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Guilty conscience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Monstrous/masculine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Feminine Weakness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Influential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Inhuman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Fourth Witch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Three witches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494575" y="10177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Symbol of evil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Deception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Equivocator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Mischievous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Outward Expression of ingrained Human Evil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Banquo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Brave Soldier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Loyal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Skeptical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Wise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Integrity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Curious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Malcolm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Wise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Distrustful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Brave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Worthy Commander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Eloquent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Macduff</a:t>
            </a:r>
            <a:endParaRPr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Loyal nobleman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Patriot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Revengeful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Brave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Carelessness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wise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