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a7ef7de8a8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a7ef7de8a8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a7ef7de8a8_0_3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a7ef7de8a8_0_3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a7df77cb3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a7df77cb3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a7e9f3a749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a7e9f3a749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a7e9f3a749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a7e9f3a749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a7e9f3a749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a7e9f3a749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a7ef7de8a8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a7ef7de8a8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a7ef7de8a8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a7ef7de8a8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a7ef7de8a8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a7ef7de8a8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a7ef7de8a8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a7ef7de8a8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Macbeth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An Evaluation-II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Supernatural Elements in the play </a:t>
            </a:r>
            <a:r>
              <a:rPr i="1" lang="en"/>
              <a:t>Macbeth</a:t>
            </a:r>
            <a:endParaRPr i="1"/>
          </a:p>
        </p:txBody>
      </p:sp>
      <p:sp>
        <p:nvSpPr>
          <p:cNvPr id="109" name="Google Shape;109;p22"/>
          <p:cNvSpPr txBox="1"/>
          <p:nvPr>
            <p:ph idx="1" type="body"/>
          </p:nvPr>
        </p:nvSpPr>
        <p:spPr>
          <a:xfrm>
            <a:off x="311700" y="1152475"/>
            <a:ext cx="8520600" cy="3828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Supernatural Elements: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Witches and Hecate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Ghost of Banquo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Evil omens in Nature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Divine Powers of King Edward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Plausibility of Supernatural element in the play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Contemporary belief in witchcraft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Shakespeare’s conformity to the general beliefs regarding supernatural elements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Objective existence of the witches</a:t>
            </a:r>
            <a:endParaRPr/>
          </a:p>
          <a:p>
            <a:pPr indent="0" lvl="0" marL="9144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                                          </a:t>
            </a:r>
            <a:r>
              <a:rPr lang="en" sz="3900"/>
              <a:t>Thank You</a:t>
            </a:r>
            <a:endParaRPr sz="39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Theme of Evil in Macbeth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Three witches symbol of evil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War and Treachery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Instruments of evil: Macbeth and Lady Macbeth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Internal battle of good and evil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Evil omen in nature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Macbeth’s alienation from God and from man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★"/>
            </a:pPr>
            <a:r>
              <a:rPr lang="en"/>
              <a:t>Restoration of peace and harmony after a battle against evil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The Role of the Three witches In </a:t>
            </a:r>
            <a:r>
              <a:rPr i="1" lang="en"/>
              <a:t>Macbeth</a:t>
            </a:r>
            <a:endParaRPr i="1"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 symbol of the force of evil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Mischievous and weird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Deception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Devils within a man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Cause of eternal damnation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Motivation behind the murders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Reactions of Macbeth and Banquo towards the witches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Macbeth’s Conscience and its Decline</a:t>
            </a:r>
            <a:endParaRPr/>
          </a:p>
        </p:txBody>
      </p:sp>
      <p:sp>
        <p:nvSpPr>
          <p:cNvPr id="73" name="Google Shape;73;p16"/>
          <p:cNvSpPr txBox="1"/>
          <p:nvPr>
            <p:ph idx="1" type="body"/>
          </p:nvPr>
        </p:nvSpPr>
        <p:spPr>
          <a:xfrm>
            <a:off x="311700" y="1152475"/>
            <a:ext cx="8520600" cy="3990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Moral choice before Macbeth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Ambition ignited by the Witches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Lady Macbeth’s views about Macbeth’s sound conscience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His on views about himself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Hallucinations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sleeplessness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Sense of guilt after murder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Sense of insecurity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Fear and Banquo’s ghost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Complete degeneration of his conscience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Lost confidence and apparition scene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Remorse but no choice left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Imageries in Macbeth</a:t>
            </a:r>
            <a:endParaRPr/>
          </a:p>
        </p:txBody>
      </p:sp>
      <p:sp>
        <p:nvSpPr>
          <p:cNvPr id="79" name="Google Shape;79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The garment imagery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Imagery of fog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Images of echoing sound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Images of light and dark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Images of blood, dagger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Images of sickness and disease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Images of devil and monster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Asides and Soliloquies in </a:t>
            </a:r>
            <a:r>
              <a:rPr i="1" lang="en"/>
              <a:t>Macbeth</a:t>
            </a:r>
            <a:endParaRPr i="1"/>
          </a:p>
        </p:txBody>
      </p:sp>
      <p:sp>
        <p:nvSpPr>
          <p:cNvPr id="85" name="Google Shape;8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Definition</a:t>
            </a:r>
            <a:r>
              <a:rPr lang="en"/>
              <a:t>: Both an aside and a soliloquy are speeches made by a character to himself but there is a technical difference between these two.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An </a:t>
            </a:r>
            <a:r>
              <a:rPr b="1" lang="en"/>
              <a:t>‘aside’</a:t>
            </a:r>
            <a:r>
              <a:rPr lang="en"/>
              <a:t> is a speech made by a character privately to himself when other characters are also present in the scene.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A ‘</a:t>
            </a:r>
            <a:r>
              <a:rPr b="1" lang="en"/>
              <a:t>soliloquy</a:t>
            </a:r>
            <a:r>
              <a:rPr lang="en"/>
              <a:t>’ is a speech which a character makes to himself when he is all alone.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                                                                     ……..continued 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Significance of these literary devices in the play</a:t>
            </a:r>
            <a:endParaRPr/>
          </a:p>
        </p:txBody>
      </p:sp>
      <p:sp>
        <p:nvSpPr>
          <p:cNvPr id="91" name="Google Shape;91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"/>
              <a:t>Character revelation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"/>
              <a:t>Plot development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"/>
              <a:t>Contain profound and philosophical thoughts of the character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➢"/>
            </a:pPr>
            <a:r>
              <a:rPr lang="en"/>
              <a:t>Induce psychological  interest  in the drama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"/>
              <a:t>Macbeth</a:t>
            </a:r>
            <a:r>
              <a:rPr lang="en"/>
              <a:t> as a Morality Play</a:t>
            </a:r>
            <a:endParaRPr/>
          </a:p>
        </p:txBody>
      </p:sp>
      <p:sp>
        <p:nvSpPr>
          <p:cNvPr id="97" name="Google Shape;97;p20"/>
          <p:cNvSpPr txBox="1"/>
          <p:nvPr>
            <p:ph idx="1" type="body"/>
          </p:nvPr>
        </p:nvSpPr>
        <p:spPr>
          <a:xfrm>
            <a:off x="178675" y="10177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Morality play</a:t>
            </a:r>
            <a:r>
              <a:rPr lang="en"/>
              <a:t> is a kind of allegorical drama having personified abstract qualities as the main characters and presenting a lesson about good conduct and character popular in the 15th and 16th century.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i="1" lang="en"/>
              <a:t>Macbeth </a:t>
            </a:r>
            <a:r>
              <a:rPr lang="en"/>
              <a:t>reflects the attributes of a morality play with followings: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Evil deeds and retribution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Characters as symbol of good and evil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A tragedy of damnation and a study of evil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Psychological truths of human nature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"/>
              <a:t>Victory of good upon evil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Dramatic Irony in </a:t>
            </a:r>
            <a:r>
              <a:rPr i="1" lang="en"/>
              <a:t>Macbeth</a:t>
            </a:r>
            <a:endParaRPr i="1"/>
          </a:p>
        </p:txBody>
      </p:sp>
      <p:sp>
        <p:nvSpPr>
          <p:cNvPr id="103" name="Google Shape;103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Dramatic Irony </a:t>
            </a:r>
            <a:r>
              <a:rPr lang="en"/>
              <a:t>is a literary technique originally used in Greek tragedy by which the full significance of a character’s words or actions is clear to the audience or reader although unknown to the reader.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William Shakespeare has used many ironies in  </a:t>
            </a:r>
            <a:r>
              <a:rPr i="1" lang="en"/>
              <a:t>Macbeth. </a:t>
            </a:r>
            <a:r>
              <a:rPr lang="en"/>
              <a:t>As follows:</a:t>
            </a:r>
            <a:endParaRPr/>
          </a:p>
          <a:p>
            <a:pPr indent="-342900" lvl="0" marL="457200" rtl="0" algn="l">
              <a:spcBef>
                <a:spcPts val="160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Irony in King Duncan’s remark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Irony in Lady Macbeth’s reception of Duncan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Ironical Speeches of Macbeth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Macduff and Lenox’s ironical statements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❖"/>
            </a:pPr>
            <a:r>
              <a:rPr lang="en"/>
              <a:t>Dramatic Irony in the prediction of the witches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