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1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58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846CE7D5-CF57-46EF-B807-FDD0502418D4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6080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483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847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744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846CE7D5-CF57-46EF-B807-FDD0502418D4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7490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99554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5270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907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527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7645040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846CE7D5-CF57-46EF-B807-FDD0502418D4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6013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91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2" r:id="rId1"/>
    <p:sldLayoutId id="2147483903" r:id="rId2"/>
    <p:sldLayoutId id="2147483904" r:id="rId3"/>
    <p:sldLayoutId id="2147483905" r:id="rId4"/>
    <p:sldLayoutId id="2147483906" r:id="rId5"/>
    <p:sldLayoutId id="2147483907" r:id="rId6"/>
    <p:sldLayoutId id="2147483908" r:id="rId7"/>
    <p:sldLayoutId id="2147483909" r:id="rId8"/>
    <p:sldLayoutId id="2147483910" r:id="rId9"/>
    <p:sldLayoutId id="2147483911" r:id="rId10"/>
    <p:sldLayoutId id="214748391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9600" dirty="0"/>
              <a:t>Frost at midnight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D1969FE9-98D5-42DD-B194-4DB001E54C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IN" sz="2000" b="0" i="0" cap="all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BY- S</a:t>
            </a:r>
            <a:r>
              <a:rPr lang="en-IN" sz="20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amuel </a:t>
            </a:r>
            <a:r>
              <a:rPr lang="en-IN" sz="2000" cap="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taylor</a:t>
            </a:r>
            <a:r>
              <a:rPr lang="en-IN" sz="2000" b="0" i="0" cap="all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000" b="0" i="0" cap="all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coleridge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A49F91-B0B4-45A4-A11F-FEFA298919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477078"/>
            <a:ext cx="10058400" cy="5584466"/>
          </a:xfrm>
        </p:spPr>
        <p:txBody>
          <a:bodyPr numCol="2">
            <a:normAutofit/>
          </a:bodyPr>
          <a:lstStyle/>
          <a:p>
            <a:pPr marL="0" indent="0" algn="ctr" fontAlgn="base"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Frost performs its secret ministry,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spcBef>
                <a:spcPts val="0"/>
              </a:spcBef>
              <a:buNone/>
            </a:pPr>
            <a:r>
              <a:rPr lang="en-US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Unhelped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by any wind. The owlet's cry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Came loud—and hark, again! loud as before.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inmates of my cottage, all at rest,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Have left me to that solitude, which suits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spcBef>
                <a:spcPts val="0"/>
              </a:spcBef>
              <a:buNone/>
            </a:pPr>
            <a:r>
              <a:rPr lang="en-US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Abstruser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musings: save that at my side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My cradled infant slumbers peacefully.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spcBef>
                <a:spcPts val="0"/>
              </a:spcBef>
              <a:buNone/>
            </a:pPr>
            <a:r>
              <a:rPr lang="en-US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'Tis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calm indeed! so calm, that it disturbs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And vexes meditation with its strange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And extreme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silentness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Sea, hill, and wood,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This populous village! Sea, and hill, and wood,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With all the numberless goings-on of life,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Inaudible as dreams! the thin blue flame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Lies on my low-burnt fire, and quivers not;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Only that film, which fluttered on the grate,</a:t>
            </a:r>
          </a:p>
          <a:p>
            <a:pPr marL="0" indent="0" algn="ctr">
              <a:spcBef>
                <a:spcPts val="0"/>
              </a:spcBef>
              <a:buNone/>
            </a:pP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7357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92802C-D828-4DA6-8442-5CC50BC116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543339"/>
            <a:ext cx="10058400" cy="5491701"/>
          </a:xfrm>
        </p:spPr>
        <p:txBody>
          <a:bodyPr>
            <a:normAutofit/>
          </a:bodyPr>
          <a:lstStyle/>
          <a:p>
            <a:pPr marL="0" indent="0" algn="ctr" fontAlgn="base">
              <a:buNone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Still flutters there, the sole unquiet thing.</a:t>
            </a:r>
            <a:b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0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Methinks, its motion in this hush of nature</a:t>
            </a:r>
            <a:b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0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Gives it dim sympathies with me who live,</a:t>
            </a:r>
            <a:b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0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Making it a companionable form,</a:t>
            </a:r>
            <a:b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0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Whose puny flaps and freaks the idling Spirit</a:t>
            </a:r>
            <a:b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0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By its own moods interprets, every where</a:t>
            </a:r>
            <a:b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0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Echo or mirror seeking of itself,</a:t>
            </a:r>
            <a:b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0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And makes a toy of Thought.</a:t>
            </a:r>
          </a:p>
          <a:p>
            <a:pPr marL="0" indent="0" algn="ctr">
              <a:buNone/>
            </a:pP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0164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F389C5-80BF-4241-A747-53CE25CF12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516835"/>
            <a:ext cx="10058400" cy="5883965"/>
          </a:xfrm>
        </p:spPr>
        <p:txBody>
          <a:bodyPr numCol="2">
            <a:normAutofit fontScale="92500" lnSpcReduction="20000"/>
          </a:bodyPr>
          <a:lstStyle/>
          <a:p>
            <a:pPr marL="0" indent="0" algn="ctr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But O! how oft,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How oft, at school, with most believing mind,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Presageful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have I gazed upon the bars,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 watch that fluttering </a:t>
            </a:r>
            <a:r>
              <a:rPr lang="en-US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stranger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! and as oft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With unclosed lids, already had I dreamt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Of my sweet birth-place, and the old church-tower,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Whose bells, the poor man's only music, rang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From morn to evening, all the hot Fair-day,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So sweetly, that they stirred and haunted me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With a wild pleasure, falling on mine ear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Most like articulate sounds of things to come!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So gazed I, till the soothing things, I dreamt,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Lulled me to sleep, and sleep prolonged my dreams!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And so I brooded all the following morn,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Awed by the stern preceptor's face, mine eye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Fixed with mock study on my swimming book: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Save if the door half opened, and I snatched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hasty glance, and still my heart leaped up,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For still I hoped to see the </a:t>
            </a:r>
            <a:r>
              <a:rPr lang="en-US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stranger's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face,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Townsman, or aunt, or sister more beloved,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My play-mate when we both were clothed alike!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73328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C3B7B8-4E42-4EA8-862A-2544F3340F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490330"/>
            <a:ext cx="10058400" cy="5544710"/>
          </a:xfrm>
        </p:spPr>
        <p:txBody>
          <a:bodyPr numCol="2">
            <a:normAutofit lnSpcReduction="10000"/>
          </a:bodyPr>
          <a:lstStyle/>
          <a:p>
            <a:pPr marL="0" indent="0" algn="ctr" fontAlgn="base"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Dear Babe, that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sleepest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cradled by my side,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Whose gentle breathings, heard in this deep calm,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Fill up the interspersed vacancies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And momentary pauses of the thought!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My babe so beautiful! it thrills my heart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With tender gladness, thus to look at thee,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And think that thou shalt learn far other lore,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And in far other scenes! For I was reared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 the great city, pent 'mid cloisters dim,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And saw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nought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lovely but the sky and stars.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But </a:t>
            </a:r>
            <a:r>
              <a:rPr lang="en-US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thou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my babe! shalt wander like a breeze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By lakes and sandy shores, beneath the crags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Of ancient mountain, and beneath the clouds,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Which image in their bulk both lakes and shores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And mountain crags: so shalt thou see and hear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lovely shapes and sounds intelligible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Of that eternal language, which thy God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Utters, who from eternity doth teach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Himself in all, and all things in himself.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Great universal Teacher! he shall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mould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spcBef>
                <a:spcPts val="0"/>
              </a:spcBef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Thy spirit, and by giving make it ask.</a:t>
            </a:r>
          </a:p>
          <a:p>
            <a:pPr marL="0" indent="0" algn="ctr">
              <a:spcBef>
                <a:spcPts val="0"/>
              </a:spcBef>
              <a:buNone/>
            </a:pP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6152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C066C0-1DE3-4F0C-A94D-695EBF55BF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450574"/>
            <a:ext cx="10058400" cy="5584466"/>
          </a:xfrm>
        </p:spPr>
        <p:txBody>
          <a:bodyPr>
            <a:normAutofit fontScale="92500" lnSpcReduction="10000"/>
          </a:bodyPr>
          <a:lstStyle/>
          <a:p>
            <a:pPr marL="0" indent="0" algn="ctr" fontAlgn="base"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Therefore all seasons shall be sweet to thee,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Whether the summer clothe the general earth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With greenness, or the redbreast sit and sing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Betwixt the tufts of snow on the bare branch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Of mossy apple-tree, while the night-thatch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Smokes in the sun-thaw; whether the eave-drops fall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Heard only in the trances of the blast,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Or if the secret ministry of frost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Shall hang them up in silent icicles,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Quietly shining to the quiet Moon.</a:t>
            </a:r>
          </a:p>
          <a:p>
            <a:pPr marL="0" indent="0" algn="ctr">
              <a:buNone/>
            </a:pP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527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F57D7-78C9-46E6-8735-1E97F9E6F75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Thanks…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246702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1007</TotalTime>
  <Words>747</Words>
  <Application>Microsoft Office PowerPoint</Application>
  <PresentationFormat>Widescreen</PresentationFormat>
  <Paragraphs>78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Century Gothic</vt:lpstr>
      <vt:lpstr>Garamond</vt:lpstr>
      <vt:lpstr>Times New Roman</vt:lpstr>
      <vt:lpstr>Savon</vt:lpstr>
      <vt:lpstr>Frost at midnight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Thanks…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kopal vatsa</dc:creator>
  <cp:lastModifiedBy>kopal vatsa</cp:lastModifiedBy>
  <cp:revision>35</cp:revision>
  <dcterms:created xsi:type="dcterms:W3CDTF">2020-11-21T02:51:57Z</dcterms:created>
  <dcterms:modified xsi:type="dcterms:W3CDTF">2020-12-17T03:54:26Z</dcterms:modified>
</cp:coreProperties>
</file>