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1" r:id="rId1"/>
  </p:sldMasterIdLst>
  <p:sldIdLst>
    <p:sldId id="256" r:id="rId2"/>
    <p:sldId id="259" r:id="rId3"/>
    <p:sldId id="260" r:id="rId4"/>
    <p:sldId id="261" r:id="rId5"/>
    <p:sldId id="262" r:id="rId6"/>
    <p:sldId id="263" r:id="rId7"/>
    <p:sldId id="258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72" autoAdjust="0"/>
    <p:restoredTop sz="94660"/>
  </p:normalViewPr>
  <p:slideViewPr>
    <p:cSldViewPr snapToGrid="0">
      <p:cViewPr varScale="1">
        <p:scale>
          <a:sx n="72" d="100"/>
          <a:sy n="72" d="100"/>
        </p:scale>
        <p:origin x="45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846CE7D5-CF57-46EF-B807-FDD0502418D4}" type="datetimeFigureOut">
              <a:rPr lang="en-US" smtClean="0"/>
              <a:t>12/17/2020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60809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4830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08475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7447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846CE7D5-CF57-46EF-B807-FDD0502418D4}" type="datetimeFigureOut">
              <a:rPr lang="en-US" smtClean="0"/>
              <a:t>12/17/2020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574905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99554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352704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09079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35271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12/17/2020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67645040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846CE7D5-CF57-46EF-B807-FDD0502418D4}" type="datetimeFigureOut">
              <a:rPr lang="en-US" smtClean="0"/>
              <a:t>12/17/2020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860138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12/17/2020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912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2" r:id="rId1"/>
    <p:sldLayoutId id="2147483903" r:id="rId2"/>
    <p:sldLayoutId id="2147483904" r:id="rId3"/>
    <p:sldLayoutId id="2147483905" r:id="rId4"/>
    <p:sldLayoutId id="2147483906" r:id="rId5"/>
    <p:sldLayoutId id="2147483907" r:id="rId6"/>
    <p:sldLayoutId id="2147483908" r:id="rId7"/>
    <p:sldLayoutId id="2147483909" r:id="rId8"/>
    <p:sldLayoutId id="2147483910" r:id="rId9"/>
    <p:sldLayoutId id="2147483911" r:id="rId10"/>
    <p:sldLayoutId id="214748391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9600" dirty="0"/>
              <a:t>Frost at midnight</a:t>
            </a:r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D1969FE9-98D5-42DD-B194-4DB001E54CD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IN" sz="2000" b="0" i="0" cap="all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BY- S</a:t>
            </a:r>
            <a:r>
              <a:rPr lang="en-IN" sz="2000" cap="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amuel </a:t>
            </a:r>
            <a:r>
              <a:rPr lang="en-IN" sz="2000" cap="al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taylor</a:t>
            </a:r>
            <a:r>
              <a:rPr lang="en-IN" sz="2000" b="0" i="0" cap="all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2000" b="0" i="0" cap="all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coleridge</a:t>
            </a:r>
            <a:endParaRPr lang="en-IN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A49F91-B0B4-45A4-A11F-FEFA298919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477078"/>
            <a:ext cx="10058400" cy="5584466"/>
          </a:xfrm>
        </p:spPr>
        <p:txBody>
          <a:bodyPr numCol="2">
            <a:normAutofit/>
          </a:bodyPr>
          <a:lstStyle/>
          <a:p>
            <a:pPr marL="0" indent="0" algn="ctr" fontAlgn="base">
              <a:spcBef>
                <a:spcPts val="0"/>
              </a:spcBef>
              <a:buNone/>
            </a:pP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The Frost performs its secret ministry,</a:t>
            </a:r>
            <a:b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b="0" i="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 fontAlgn="base">
              <a:spcBef>
                <a:spcPts val="0"/>
              </a:spcBef>
              <a:buNone/>
            </a:pP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Unhelped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by any wind. The owlet's cry</a:t>
            </a:r>
            <a:b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b="0" i="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 fontAlgn="base">
              <a:spcBef>
                <a:spcPts val="0"/>
              </a:spcBef>
              <a:buNone/>
            </a:pP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Came loud—and hark, again! loud as before.</a:t>
            </a:r>
            <a:b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b="0" i="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 fontAlgn="base">
              <a:spcBef>
                <a:spcPts val="0"/>
              </a:spcBef>
              <a:buNone/>
            </a:pP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The inmates of my cottage, all at rest,</a:t>
            </a:r>
            <a:b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b="0" i="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 fontAlgn="base">
              <a:spcBef>
                <a:spcPts val="0"/>
              </a:spcBef>
              <a:buNone/>
            </a:pP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Have left me to that solitude, which suits</a:t>
            </a:r>
            <a:b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b="0" i="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 fontAlgn="base">
              <a:spcBef>
                <a:spcPts val="0"/>
              </a:spcBef>
              <a:buNone/>
            </a:pP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Abstruser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musings: save that at my side</a:t>
            </a:r>
            <a:b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b="0" i="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 fontAlgn="base">
              <a:spcBef>
                <a:spcPts val="0"/>
              </a:spcBef>
              <a:buNone/>
            </a:pP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My cradled infant slumbers peacefully.</a:t>
            </a:r>
            <a:b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b="0" i="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 fontAlgn="base">
              <a:spcBef>
                <a:spcPts val="0"/>
              </a:spcBef>
              <a:buNone/>
            </a:pP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'Tis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calm indeed! so calm, that it disturbs</a:t>
            </a:r>
            <a:b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b="0" i="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 fontAlgn="base">
              <a:spcBef>
                <a:spcPts val="0"/>
              </a:spcBef>
              <a:buNone/>
            </a:pP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And vexes meditation with its strange</a:t>
            </a:r>
            <a:b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b="0" i="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 fontAlgn="base">
              <a:spcBef>
                <a:spcPts val="0"/>
              </a:spcBef>
              <a:buNone/>
            </a:pP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And extreme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silentness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Sea, hill, and wood,</a:t>
            </a:r>
            <a:b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b="0" i="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 fontAlgn="base">
              <a:spcBef>
                <a:spcPts val="0"/>
              </a:spcBef>
              <a:buNone/>
            </a:pP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This populous village! Sea, and hill, and wood,</a:t>
            </a:r>
            <a:b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b="0" i="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 fontAlgn="base">
              <a:spcBef>
                <a:spcPts val="0"/>
              </a:spcBef>
              <a:buNone/>
            </a:pP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With all the numberless goings-on of life,</a:t>
            </a:r>
            <a:b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b="0" i="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 fontAlgn="base">
              <a:spcBef>
                <a:spcPts val="0"/>
              </a:spcBef>
              <a:buNone/>
            </a:pP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Inaudible as dreams! the thin blue flame</a:t>
            </a:r>
            <a:b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b="0" i="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 fontAlgn="base">
              <a:spcBef>
                <a:spcPts val="0"/>
              </a:spcBef>
              <a:buNone/>
            </a:pP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Lies on my low-burnt fire, and quivers not;</a:t>
            </a:r>
            <a:b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b="0" i="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 fontAlgn="base">
              <a:spcBef>
                <a:spcPts val="0"/>
              </a:spcBef>
              <a:buNone/>
            </a:pP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Only that film, which fluttered on the grate,</a:t>
            </a:r>
          </a:p>
          <a:p>
            <a:pPr marL="0" indent="0" algn="ctr">
              <a:spcBef>
                <a:spcPts val="0"/>
              </a:spcBef>
              <a:buNone/>
            </a:pPr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73573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92802C-D828-4DA6-8442-5CC50BC116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543339"/>
            <a:ext cx="10058400" cy="5491701"/>
          </a:xfrm>
        </p:spPr>
        <p:txBody>
          <a:bodyPr>
            <a:normAutofit/>
          </a:bodyPr>
          <a:lstStyle/>
          <a:p>
            <a:pPr marL="0" indent="0" algn="ctr" fontAlgn="base">
              <a:buNone/>
            </a:pPr>
            <a:r>
              <a:rPr lang="en-US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Still flutters there, the sole unquiet thing.</a:t>
            </a:r>
            <a:br>
              <a:rPr lang="en-US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000" b="0" i="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 fontAlgn="base">
              <a:buNone/>
            </a:pPr>
            <a:r>
              <a:rPr lang="en-US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Methinks, its motion in this hush of nature</a:t>
            </a:r>
            <a:br>
              <a:rPr lang="en-US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000" b="0" i="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 fontAlgn="base">
              <a:buNone/>
            </a:pPr>
            <a:r>
              <a:rPr lang="en-US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Gives it dim sympathies with me who live,</a:t>
            </a:r>
            <a:br>
              <a:rPr lang="en-US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000" b="0" i="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 fontAlgn="base">
              <a:buNone/>
            </a:pPr>
            <a:r>
              <a:rPr lang="en-US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Making it a companionable form,</a:t>
            </a:r>
            <a:br>
              <a:rPr lang="en-US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000" b="0" i="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 fontAlgn="base">
              <a:buNone/>
            </a:pPr>
            <a:r>
              <a:rPr lang="en-US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Whose puny flaps and freaks the idling Spirit</a:t>
            </a:r>
            <a:br>
              <a:rPr lang="en-US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000" b="0" i="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 fontAlgn="base">
              <a:buNone/>
            </a:pPr>
            <a:r>
              <a:rPr lang="en-US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By its own moods interprets, every where</a:t>
            </a:r>
            <a:br>
              <a:rPr lang="en-US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000" b="0" i="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 fontAlgn="base">
              <a:buNone/>
            </a:pPr>
            <a:r>
              <a:rPr lang="en-US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Echo or mirror seeking of itself,</a:t>
            </a:r>
            <a:br>
              <a:rPr lang="en-US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000" b="0" i="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 fontAlgn="base">
              <a:buNone/>
            </a:pPr>
            <a:r>
              <a:rPr lang="en-US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And makes a toy of Thought.</a:t>
            </a:r>
          </a:p>
          <a:p>
            <a:pPr marL="0" indent="0" algn="ctr">
              <a:buNone/>
            </a:pPr>
            <a:endParaRPr lang="en-IN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01645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F389C5-80BF-4241-A747-53CE25CF12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516835"/>
            <a:ext cx="10058400" cy="5883965"/>
          </a:xfrm>
        </p:spPr>
        <p:txBody>
          <a:bodyPr numCol="2">
            <a:normAutofit fontScale="92500" lnSpcReduction="20000"/>
          </a:bodyPr>
          <a:lstStyle/>
          <a:p>
            <a:pPr marL="0" indent="0" algn="ctr" fontAlgn="base">
              <a:lnSpc>
                <a:spcPct val="120000"/>
              </a:lnSpc>
              <a:spcBef>
                <a:spcPts val="0"/>
              </a:spcBef>
              <a:buNone/>
            </a:pP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But O! how oft,</a:t>
            </a:r>
            <a:b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b="0" i="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 fontAlgn="base">
              <a:lnSpc>
                <a:spcPct val="120000"/>
              </a:lnSpc>
              <a:spcBef>
                <a:spcPts val="0"/>
              </a:spcBef>
              <a:buNone/>
            </a:pP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How oft, at school, with most believing mind,</a:t>
            </a:r>
            <a:b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b="0" i="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 fontAlgn="base">
              <a:lnSpc>
                <a:spcPct val="120000"/>
              </a:lnSpc>
              <a:spcBef>
                <a:spcPts val="0"/>
              </a:spcBef>
              <a:buNone/>
            </a:pP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Presageful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have I gazed upon the bars,</a:t>
            </a:r>
            <a:b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b="0" i="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 fontAlgn="base">
              <a:lnSpc>
                <a:spcPct val="120000"/>
              </a:lnSpc>
              <a:spcBef>
                <a:spcPts val="0"/>
              </a:spcBef>
              <a:buNone/>
            </a:pP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To watch that fluttering </a:t>
            </a:r>
            <a:r>
              <a:rPr lang="en-US" b="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stranger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! and as oft</a:t>
            </a:r>
            <a:b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b="0" i="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 fontAlgn="base">
              <a:lnSpc>
                <a:spcPct val="120000"/>
              </a:lnSpc>
              <a:spcBef>
                <a:spcPts val="0"/>
              </a:spcBef>
              <a:buNone/>
            </a:pP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With unclosed lids, already had I dreamt</a:t>
            </a:r>
            <a:b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b="0" i="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 fontAlgn="base">
              <a:lnSpc>
                <a:spcPct val="120000"/>
              </a:lnSpc>
              <a:spcBef>
                <a:spcPts val="0"/>
              </a:spcBef>
              <a:buNone/>
            </a:pP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Of my sweet birth-place, and the old church-tower,</a:t>
            </a:r>
            <a:b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b="0" i="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 fontAlgn="base">
              <a:lnSpc>
                <a:spcPct val="120000"/>
              </a:lnSpc>
              <a:spcBef>
                <a:spcPts val="0"/>
              </a:spcBef>
              <a:buNone/>
            </a:pP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Whose bells, the poor man's only music, rang</a:t>
            </a:r>
            <a:b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b="0" i="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 fontAlgn="base">
              <a:lnSpc>
                <a:spcPct val="120000"/>
              </a:lnSpc>
              <a:spcBef>
                <a:spcPts val="0"/>
              </a:spcBef>
              <a:buNone/>
            </a:pP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From morn to evening, all the hot Fair-day,</a:t>
            </a:r>
            <a:b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b="0" i="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 fontAlgn="base">
              <a:lnSpc>
                <a:spcPct val="120000"/>
              </a:lnSpc>
              <a:spcBef>
                <a:spcPts val="0"/>
              </a:spcBef>
              <a:buNone/>
            </a:pP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So sweetly, that they stirred and haunted me</a:t>
            </a:r>
            <a:b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b="0" i="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 fontAlgn="base">
              <a:lnSpc>
                <a:spcPct val="120000"/>
              </a:lnSpc>
              <a:spcBef>
                <a:spcPts val="0"/>
              </a:spcBef>
              <a:buNone/>
            </a:pP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With a wild pleasure, falling on mine ear</a:t>
            </a:r>
            <a:b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b="0" i="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 fontAlgn="base">
              <a:lnSpc>
                <a:spcPct val="120000"/>
              </a:lnSpc>
              <a:spcBef>
                <a:spcPts val="0"/>
              </a:spcBef>
              <a:buNone/>
            </a:pP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Most like articulate sounds of things to come!</a:t>
            </a:r>
            <a:b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b="0" i="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 fontAlgn="base">
              <a:lnSpc>
                <a:spcPct val="120000"/>
              </a:lnSpc>
              <a:spcBef>
                <a:spcPts val="0"/>
              </a:spcBef>
              <a:buNone/>
            </a:pP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So gazed I, till the soothing things, I dreamt,</a:t>
            </a:r>
            <a:b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b="0" i="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 fontAlgn="base">
              <a:lnSpc>
                <a:spcPct val="120000"/>
              </a:lnSpc>
              <a:spcBef>
                <a:spcPts val="0"/>
              </a:spcBef>
              <a:buNone/>
            </a:pP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Lulled me to sleep, and sleep prolonged my dreams!</a:t>
            </a:r>
            <a:b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b="0" i="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 fontAlgn="base">
              <a:lnSpc>
                <a:spcPct val="120000"/>
              </a:lnSpc>
              <a:spcBef>
                <a:spcPts val="0"/>
              </a:spcBef>
              <a:buNone/>
            </a:pP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And so I brooded all the following morn,</a:t>
            </a:r>
            <a:b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b="0" i="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 fontAlgn="base">
              <a:lnSpc>
                <a:spcPct val="120000"/>
              </a:lnSpc>
              <a:spcBef>
                <a:spcPts val="0"/>
              </a:spcBef>
              <a:buNone/>
            </a:pP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Awed by the stern preceptor's face, mine eye</a:t>
            </a:r>
            <a:b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b="0" i="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 fontAlgn="base">
              <a:lnSpc>
                <a:spcPct val="120000"/>
              </a:lnSpc>
              <a:spcBef>
                <a:spcPts val="0"/>
              </a:spcBef>
              <a:buNone/>
            </a:pP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Fixed with mock study on my swimming book:</a:t>
            </a:r>
            <a:b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b="0" i="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 fontAlgn="base">
              <a:lnSpc>
                <a:spcPct val="120000"/>
              </a:lnSpc>
              <a:spcBef>
                <a:spcPts val="0"/>
              </a:spcBef>
              <a:buNone/>
            </a:pP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Save if the door half opened, and I snatched</a:t>
            </a:r>
            <a:b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b="0" i="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 fontAlgn="base">
              <a:lnSpc>
                <a:spcPct val="120000"/>
              </a:lnSpc>
              <a:spcBef>
                <a:spcPts val="0"/>
              </a:spcBef>
              <a:buNone/>
            </a:pP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 hasty glance, and still my heart leaped up,</a:t>
            </a:r>
            <a:b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b="0" i="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 fontAlgn="base">
              <a:lnSpc>
                <a:spcPct val="120000"/>
              </a:lnSpc>
              <a:spcBef>
                <a:spcPts val="0"/>
              </a:spcBef>
              <a:buNone/>
            </a:pP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For still I hoped to see the </a:t>
            </a:r>
            <a:r>
              <a:rPr lang="en-US" b="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stranger's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face,</a:t>
            </a:r>
            <a:b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b="0" i="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 fontAlgn="base">
              <a:lnSpc>
                <a:spcPct val="120000"/>
              </a:lnSpc>
              <a:spcBef>
                <a:spcPts val="0"/>
              </a:spcBef>
              <a:buNone/>
            </a:pP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Townsman, or aunt, or sister more beloved,</a:t>
            </a:r>
            <a:b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b="0" i="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 fontAlgn="base">
              <a:lnSpc>
                <a:spcPct val="120000"/>
              </a:lnSpc>
              <a:spcBef>
                <a:spcPts val="0"/>
              </a:spcBef>
              <a:buNone/>
            </a:pP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My play-mate when we both were clothed alike!</a:t>
            </a: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73328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C3B7B8-4E42-4EA8-862A-2544F3340F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490330"/>
            <a:ext cx="10058400" cy="5544710"/>
          </a:xfrm>
        </p:spPr>
        <p:txBody>
          <a:bodyPr numCol="2">
            <a:normAutofit lnSpcReduction="10000"/>
          </a:bodyPr>
          <a:lstStyle/>
          <a:p>
            <a:pPr marL="0" indent="0" algn="ctr" fontAlgn="base">
              <a:spcBef>
                <a:spcPts val="0"/>
              </a:spcBef>
              <a:buNone/>
            </a:pP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Dear Babe, that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sleepest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cradled by my side,</a:t>
            </a:r>
            <a:b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b="0" i="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 fontAlgn="base">
              <a:spcBef>
                <a:spcPts val="0"/>
              </a:spcBef>
              <a:buNone/>
            </a:pP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Whose gentle breathings, heard in this deep calm,</a:t>
            </a:r>
            <a:b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b="0" i="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 fontAlgn="base">
              <a:spcBef>
                <a:spcPts val="0"/>
              </a:spcBef>
              <a:buNone/>
            </a:pP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Fill up the interspersed vacancies</a:t>
            </a:r>
            <a:b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b="0" i="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 fontAlgn="base">
              <a:spcBef>
                <a:spcPts val="0"/>
              </a:spcBef>
              <a:buNone/>
            </a:pP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And momentary pauses of the thought!</a:t>
            </a:r>
            <a:b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b="0" i="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 fontAlgn="base">
              <a:spcBef>
                <a:spcPts val="0"/>
              </a:spcBef>
              <a:buNone/>
            </a:pP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My babe so beautiful! it thrills my heart</a:t>
            </a:r>
            <a:b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b="0" i="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 fontAlgn="base">
              <a:spcBef>
                <a:spcPts val="0"/>
              </a:spcBef>
              <a:buNone/>
            </a:pP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With tender gladness, thus to look at thee,</a:t>
            </a:r>
            <a:b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b="0" i="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 fontAlgn="base">
              <a:spcBef>
                <a:spcPts val="0"/>
              </a:spcBef>
              <a:buNone/>
            </a:pP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And think that thou shalt learn far other lore,</a:t>
            </a:r>
            <a:b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b="0" i="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 fontAlgn="base">
              <a:spcBef>
                <a:spcPts val="0"/>
              </a:spcBef>
              <a:buNone/>
            </a:pP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And in far other scenes! For I was reared</a:t>
            </a:r>
            <a:b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b="0" i="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 fontAlgn="base">
              <a:spcBef>
                <a:spcPts val="0"/>
              </a:spcBef>
              <a:buNone/>
            </a:pP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In the great city, pent 'mid cloisters dim,</a:t>
            </a:r>
            <a:b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b="0" i="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 fontAlgn="base">
              <a:spcBef>
                <a:spcPts val="0"/>
              </a:spcBef>
              <a:buNone/>
            </a:pP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And saw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nought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lovely but the sky and stars.</a:t>
            </a:r>
            <a:b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b="0" i="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 fontAlgn="base">
              <a:spcBef>
                <a:spcPts val="0"/>
              </a:spcBef>
              <a:buNone/>
            </a:pP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But </a:t>
            </a:r>
            <a:r>
              <a:rPr lang="en-US" b="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thou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my babe! shalt wander like a breeze</a:t>
            </a:r>
            <a:b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b="0" i="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 fontAlgn="base">
              <a:spcBef>
                <a:spcPts val="0"/>
              </a:spcBef>
              <a:buNone/>
            </a:pP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By lakes and sandy shores, beneath the crags</a:t>
            </a:r>
            <a:b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b="0" i="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 fontAlgn="base">
              <a:spcBef>
                <a:spcPts val="0"/>
              </a:spcBef>
              <a:buNone/>
            </a:pP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Of ancient mountain, and beneath the clouds,</a:t>
            </a:r>
            <a:b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b="0" i="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 fontAlgn="base">
              <a:spcBef>
                <a:spcPts val="0"/>
              </a:spcBef>
              <a:buNone/>
            </a:pP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Which image in their bulk both lakes and shores</a:t>
            </a:r>
            <a:b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b="0" i="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 fontAlgn="base">
              <a:spcBef>
                <a:spcPts val="0"/>
              </a:spcBef>
              <a:buNone/>
            </a:pP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And mountain crags: so shalt thou see and hear</a:t>
            </a:r>
            <a:b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b="0" i="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 fontAlgn="base">
              <a:spcBef>
                <a:spcPts val="0"/>
              </a:spcBef>
              <a:buNone/>
            </a:pP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The lovely shapes and sounds intelligible</a:t>
            </a:r>
            <a:b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b="0" i="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 fontAlgn="base">
              <a:spcBef>
                <a:spcPts val="0"/>
              </a:spcBef>
              <a:buNone/>
            </a:pP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Of that eternal language, which thy God</a:t>
            </a:r>
            <a:b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b="0" i="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 fontAlgn="base">
              <a:spcBef>
                <a:spcPts val="0"/>
              </a:spcBef>
              <a:buNone/>
            </a:pP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Utters, who from eternity doth teach</a:t>
            </a:r>
            <a:b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b="0" i="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 fontAlgn="base">
              <a:spcBef>
                <a:spcPts val="0"/>
              </a:spcBef>
              <a:buNone/>
            </a:pP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Himself in all, and all things in himself.</a:t>
            </a:r>
            <a:b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b="0" i="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 fontAlgn="base">
              <a:spcBef>
                <a:spcPts val="0"/>
              </a:spcBef>
              <a:buNone/>
            </a:pP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Great universal Teacher! he shall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mould</a:t>
            </a:r>
            <a:b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b="0" i="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 fontAlgn="base">
              <a:spcBef>
                <a:spcPts val="0"/>
              </a:spcBef>
              <a:buNone/>
            </a:pP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Thy spirit, and by giving make it ask.</a:t>
            </a:r>
          </a:p>
          <a:p>
            <a:pPr marL="0" indent="0" algn="ctr">
              <a:spcBef>
                <a:spcPts val="0"/>
              </a:spcBef>
              <a:buNone/>
            </a:pPr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61522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C066C0-1DE3-4F0C-A94D-695EBF55BF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450574"/>
            <a:ext cx="10058400" cy="5584466"/>
          </a:xfrm>
        </p:spPr>
        <p:txBody>
          <a:bodyPr>
            <a:normAutofit fontScale="92500" lnSpcReduction="10000"/>
          </a:bodyPr>
          <a:lstStyle/>
          <a:p>
            <a:pPr marL="0" indent="0" algn="ctr" fontAlgn="base">
              <a:buNone/>
            </a:pP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Therefore all seasons shall be sweet to thee,</a:t>
            </a:r>
            <a:b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b="0" i="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 fontAlgn="base">
              <a:buNone/>
            </a:pP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Whether the summer clothe the general earth</a:t>
            </a:r>
            <a:b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b="0" i="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 fontAlgn="base">
              <a:buNone/>
            </a:pP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With greenness, or the redbreast sit and sing</a:t>
            </a:r>
            <a:b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b="0" i="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 fontAlgn="base">
              <a:buNone/>
            </a:pP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Betwixt the tufts of snow on the bare branch</a:t>
            </a:r>
            <a:b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b="0" i="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 fontAlgn="base">
              <a:buNone/>
            </a:pP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Of mossy apple-tree, while the night-thatch</a:t>
            </a:r>
            <a:b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b="0" i="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 fontAlgn="base">
              <a:buNone/>
            </a:pP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Smokes in the sun-thaw; whether the eave-drops fall</a:t>
            </a:r>
            <a:b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b="0" i="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 fontAlgn="base">
              <a:buNone/>
            </a:pP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Heard only in the trances of the blast,</a:t>
            </a:r>
            <a:b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b="0" i="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 fontAlgn="base">
              <a:buNone/>
            </a:pP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Or if the secret ministry of frost</a:t>
            </a:r>
            <a:b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b="0" i="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 fontAlgn="base">
              <a:buNone/>
            </a:pP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Shall hang them up in silent icicles,</a:t>
            </a:r>
            <a:b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b="0" i="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 fontAlgn="base">
              <a:buNone/>
            </a:pP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Quietly shining to the quiet Moon.</a:t>
            </a:r>
          </a:p>
          <a:p>
            <a:pPr marL="0" indent="0" algn="ctr">
              <a:buNone/>
            </a:pPr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5274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6F57D7-78C9-46E6-8735-1E97F9E6F75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Thanks…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52467023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Savon</Template>
  <TotalTime>1007</TotalTime>
  <Words>747</Words>
  <Application>Microsoft Office PowerPoint</Application>
  <PresentationFormat>Widescreen</PresentationFormat>
  <Paragraphs>78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Century Gothic</vt:lpstr>
      <vt:lpstr>Garamond</vt:lpstr>
      <vt:lpstr>Times New Roman</vt:lpstr>
      <vt:lpstr>Savon</vt:lpstr>
      <vt:lpstr>Frost at midnight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Thanks…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kopal vatsa</dc:creator>
  <cp:lastModifiedBy>kopal vatsa</cp:lastModifiedBy>
  <cp:revision>35</cp:revision>
  <dcterms:created xsi:type="dcterms:W3CDTF">2020-11-21T02:51:57Z</dcterms:created>
  <dcterms:modified xsi:type="dcterms:W3CDTF">2020-12-17T03:54:26Z</dcterms:modified>
</cp:coreProperties>
</file>