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08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8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4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49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95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27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0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2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6450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0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/>
              <a:t>Frost at midnight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1969FE9-98D5-42DD-B194-4DB001E54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BY- S</a:t>
            </a:r>
            <a:r>
              <a:rPr lang="en-IN" sz="2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amuel </a:t>
            </a:r>
            <a:r>
              <a:rPr lang="en-IN" sz="20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en-IN" sz="2000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0" i="0" cap="all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coleridge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49F91-B0B4-45A4-A11F-FEFA29891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7078"/>
            <a:ext cx="10058400" cy="5584466"/>
          </a:xfrm>
        </p:spPr>
        <p:txBody>
          <a:bodyPr numCol="2">
            <a:normAutofit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Frost performs its secret ministry,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Unhelped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 any wind. The owlet's cry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Came loud—and hark, again! loud as before.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inmates of my cottage, all at rest,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left me to that solitude, which suits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Abstruser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musings: save that at my side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cradled infant slumbers peacefully.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'Tis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calm indeed! so calm, that it disturbs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vexes meditation with its strange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extreme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silentness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Sea, hill, and wood,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populous village! Sea, and hill, and wood,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all the numberless goings-on of life,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Inaudible as dreams! the thin blue flame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Lies on my low-burnt fire, and quivers not;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Only that film, which fluttered on the grate,</a:t>
            </a:r>
          </a:p>
          <a:p>
            <a:pPr marL="0" indent="0" algn="ctr">
              <a:spcBef>
                <a:spcPts val="0"/>
              </a:spcBef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5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2802C-D828-4DA6-8442-5CC50BC11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43339"/>
            <a:ext cx="10058400" cy="5491701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Still flutters there, the sole unquiet thing.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Methinks, its motion in this hush of nature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Gives it dim sympathies with me who live,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Making it a companionable form,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Whose puny flaps and freaks the idling Spirit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its own moods interprets, every where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Echo or mirror seeking of itself,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makes a toy of Thought.</a:t>
            </a:r>
          </a:p>
          <a:p>
            <a:pPr marL="0" indent="0" algn="ctr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6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389C5-80BF-4241-A747-53CE25CF1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16835"/>
            <a:ext cx="10058400" cy="5883965"/>
          </a:xfrm>
        </p:spPr>
        <p:txBody>
          <a:bodyPr numCol="2">
            <a:normAutofit fontScale="92500" lnSpcReduction="20000"/>
          </a:bodyPr>
          <a:lstStyle/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O! how oft,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oft, at school, with most believing mind,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Presageful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have I gazed upon the bars,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watch that fluttering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stranger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! and as oft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unclosed lids, already had I dreamt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my sweet birth-place, and the old church-tower,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Whose bells, the poor man's only music, rang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 morn to evening, all the hot Fair-day,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sweetly, that they stirred and haunted me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a wild pleasure, falling on mine ear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Most like articulate sounds of things to come!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gazed I, till the soothing things, I dreamt,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Lulled me to sleep, and sleep prolonged my dreams!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so I brooded all the following morn,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Awed by the stern preceptor's face, mine eye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Fixed with mock study on my swimming book: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if the door half opened, and I snatched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hasty glance, and still my heart leaped up,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still I hoped to see the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stranger's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face,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Townsman, or aunt, or sister more beloved,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play-mate when we both were clothed alike!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3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3B7B8-4E42-4EA8-862A-2544F3340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90330"/>
            <a:ext cx="10058400" cy="5544710"/>
          </a:xfrm>
        </p:spPr>
        <p:txBody>
          <a:bodyPr numCol="2">
            <a:normAutofit lnSpcReduction="10000"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Dear Babe, that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sleepest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cradled by my side,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Whose gentle breathings, heard in this deep calm,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Fill up the interspersed vacancies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momentary pauses of the thought!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babe so beautiful! it thrills my heart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tender gladness, thus to look at thee,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think that thou shalt learn far other lore,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in far other scenes! For I was reared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great city, pent 'mid cloisters dim,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saw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nought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lovely but the sky and stars.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thou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my babe! shalt wander like a breeze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lakes and sandy shores, beneath the crags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ancient mountain, and beneath the clouds,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Which image in their bulk both lakes and shores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mountain crags: so shalt thou see and hear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lovely shapes and sounds intelligible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that eternal language, which thy God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Utters, who from eternity doth teach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Himself in all, and all things in himself.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Great universal Teacher! he shall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mould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Thy spirit, and by giving make it ask.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5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066C0-1DE3-4F0C-A94D-695EBF55B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0574"/>
            <a:ext cx="10058400" cy="5584466"/>
          </a:xfrm>
        </p:spPr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Therefore all seasons shall be sweet to thee,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Whether the summer clothe the general earth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greenness, or the redbreast sit and sing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Betwixt the tufts of snow on the bare branch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mossy apple-tree, while the night-thatch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Smokes in the sun-thaw; whether the eave-drops fall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Heard only in the trances of the blast,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if the secret ministry of frost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Shall hang them up in silent icicles,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Quietly shining to the quiet Moon.</a:t>
            </a:r>
          </a:p>
          <a:p>
            <a:pPr marL="0" indent="0" algn="ctr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57D7-78C9-46E6-8735-1E97F9E6F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670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1007</TotalTime>
  <Words>747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Garamond</vt:lpstr>
      <vt:lpstr>Times New Roman</vt:lpstr>
      <vt:lpstr>Savon</vt:lpstr>
      <vt:lpstr>Frost at midnight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35</cp:revision>
  <dcterms:created xsi:type="dcterms:W3CDTF">2020-11-21T02:51:57Z</dcterms:created>
  <dcterms:modified xsi:type="dcterms:W3CDTF">2020-12-17T03:54:44Z</dcterms:modified>
</cp:coreProperties>
</file>