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1b6c5e3e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1b6c5e3e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1b6c5e3e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1b6c5e3e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210344ca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210344ca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210344c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210344c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1b6c5e3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1b6c5e3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1b6c5e3e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1b6c5e3e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1b6c5e3e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1b6c5e3e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1b6c5e3e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1b6c5e3e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1b6c5e3e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1b6c5e3e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1b6c5e3e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1b6c5e3e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1b6c5e3e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1b6c5e3e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1b6c5e3e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1b6c5e3e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William Shakespeare’s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As You Like It</a:t>
            </a:r>
            <a:endParaRPr i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An Evaluation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8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of Changeable Human Nature and Adaptation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567550"/>
            <a:ext cx="8520600" cy="30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Change of heart of Oliver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Conversion of Duke Frederick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Duke Senior’s life in the forest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Rosalind and Celia’s disguise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of Juxtaposition of Country and Courtly Life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8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Courtly life- Duke Frederick, Celia, Rosalind,Oliver, Orlando,Touchstone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Country life-Corin, Silvius, Audrey, Phebe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Adaptation from Courtly life to Country life as all  the characters shift to the forest of Arden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Courtly life-Artificiality, conspiration, usurpation, jealousy, superficiality,lack of contentment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Country life-Naturality, genuineness, innocence, love, scarcity of resources, usurpation on wild life, harshness of the weather, joy and merriment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Jacques and Duke Senior’s opinions about both types of lives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65325"/>
            <a:ext cx="8520600" cy="5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Dramatic Irony in the play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627225"/>
            <a:ext cx="8520600" cy="43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Dramatic Irony </a:t>
            </a:r>
            <a:r>
              <a:rPr lang="en"/>
              <a:t>is a literary technique originally used in Greek tragedy by which the full significance of a character’s words or actions is clear to the audience or reader although unknown to the speaker.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Orlando’s affair with Ganymede is full of ironies.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Phebe’s love for Ganymede and her letter to Ganymede is ironical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Rosalind’s promise to Phebe is ironical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Oliver’s talk with Charles about murder of Orlando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Oliver’s affair with Aliena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Frederick’s fear about the attack and his later conversion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                                                  </a:t>
            </a:r>
            <a:r>
              <a:rPr lang="en" sz="3000"/>
              <a:t>Thank You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characters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Orlando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Rosalind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Celia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Touchstone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Oliver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Duke Senior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Duke Frederick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Jacques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Phebe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Silvius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Corin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Audrey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Analysis</a:t>
            </a:r>
            <a:r>
              <a:rPr lang="en"/>
              <a:t> of Orlando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Enmity with Oliver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Lack of formal education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Desperation with his animal like existence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Brave and courageous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Strong and skillful wrestler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Courteous,humble,and gallant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Handsome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Kind and merciful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Moral goodness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Faithful lover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…….continued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Orlando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Poetic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Witty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Candid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Virtuous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Pining for Rosalind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Analysis of </a:t>
            </a:r>
            <a:r>
              <a:rPr lang="en"/>
              <a:t>Rosalind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Witty and wise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her cousin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her father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Beautiful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Kind and generous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Brave and fearless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Skillful simulator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Orlando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Despeartion in love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Skillful storyteller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……..cont..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Rosalind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Practical and farsighted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Knowledgeable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Good at argument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virtuous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Analysis of </a:t>
            </a:r>
            <a:r>
              <a:rPr lang="en"/>
              <a:t>Jacques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Melancholic temperament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Philosopher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Animal lover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Detachment with worldliness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the fool and motley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knowledge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Religious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song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No place for carnal love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Analysis of </a:t>
            </a:r>
            <a:r>
              <a:rPr lang="en"/>
              <a:t>Touchstone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Foolish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Witty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Voluptuous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Candid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equivocator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Funny philosopher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Audrey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of Love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at first sight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Carnal love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Spiritual love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Illicit love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