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jpe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DA2D9-3AAE-7245-8709-2B8A6AA8BB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7681" y="371104"/>
            <a:ext cx="9900206" cy="5267696"/>
          </a:xfrm>
        </p:spPr>
        <p:txBody>
          <a:bodyPr/>
          <a:lstStyle/>
          <a:p>
            <a:r>
              <a:rPr lang="en-IN"/>
              <a:t>डा.नीतू परिहार</a:t>
            </a:r>
            <a:br>
              <a:rPr lang="en-IN"/>
            </a:br>
            <a:r>
              <a:rPr lang="en-IN"/>
              <a:t>सहायक आचार्य</a:t>
            </a:r>
            <a:br>
              <a:rPr lang="en-IN"/>
            </a:br>
            <a:r>
              <a:rPr lang="en-IN"/>
              <a:t>हिंदी-विभाग</a:t>
            </a:r>
            <a:br>
              <a:rPr lang="en-IN"/>
            </a:br>
            <a:r>
              <a:rPr lang="en-IN"/>
              <a:t>मोहनलाल सुखाडिय़ा विश्व विद्यालय, उदयपुर</a:t>
            </a:r>
            <a:br>
              <a:rPr lang="en-IN"/>
            </a:b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E6FE0D-C772-F64D-9374-872FA6A292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45388" y="-266701"/>
            <a:ext cx="28157178" cy="12189526"/>
          </a:xfrm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63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F07FD-B4A3-B248-B9F8-212F990CE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3410" y="1146850"/>
            <a:ext cx="3772889" cy="4493930"/>
          </a:xfrm>
        </p:spPr>
        <p:txBody>
          <a:bodyPr/>
          <a:lstStyle/>
          <a:p>
            <a:r>
              <a:rPr lang="en-IN"/>
              <a:t>धन्यवाद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D08B785-7F83-F245-92B7-8A1FB0DACF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6666" y="719666"/>
            <a:ext cx="5418667" cy="541866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BA4652C-B768-8443-AE59-14DE96E45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634838"/>
            <a:ext cx="9916367" cy="5096493"/>
          </a:xfrm>
        </p:spPr>
        <p:txBody>
          <a:bodyPr/>
          <a:lstStyle/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108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C03F5-4768-C043-951A-ED916A4B0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584" y="973668"/>
            <a:ext cx="8761413" cy="706964"/>
          </a:xfrm>
        </p:spPr>
        <p:txBody>
          <a:bodyPr/>
          <a:lstStyle/>
          <a:p>
            <a:r>
              <a:rPr lang="en-IN"/>
              <a:t>हरिशंकर परसाई : जीवन परिचय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47B7D-F0DF-764C-9390-DA84A6B69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590" y="2516909"/>
            <a:ext cx="8825659" cy="3416300"/>
          </a:xfrm>
        </p:spPr>
        <p:txBody>
          <a:bodyPr/>
          <a:lstStyle/>
          <a:p>
            <a:r>
              <a:rPr lang="en-IN"/>
              <a:t>जन्म 22 अगस्त 1924 मध्यप्रदेश के इटारसी में</a:t>
            </a:r>
          </a:p>
          <a:p>
            <a:r>
              <a:rPr lang="en-IN"/>
              <a:t>शिक्षा : एम.ए नागपुर वि.वि से</a:t>
            </a:r>
          </a:p>
          <a:p>
            <a:r>
              <a:rPr lang="en-IN"/>
              <a:t>विधा : व्यंग्य लेखन</a:t>
            </a:r>
          </a:p>
          <a:p>
            <a:r>
              <a:rPr lang="en-IN"/>
              <a:t>कृतियाँ </a:t>
            </a:r>
          </a:p>
          <a:p>
            <a:r>
              <a:rPr lang="en-IN"/>
              <a:t>हास्य-व्यंग संकलन</a:t>
            </a:r>
          </a:p>
          <a:p>
            <a:pPr>
              <a:buFont typeface="+mj-lt"/>
              <a:buAutoNum type="arabicPeriod"/>
            </a:pPr>
            <a:r>
              <a:rPr lang="en-IN"/>
              <a:t>विकलांग श्रद्धा का दौर</a:t>
            </a:r>
          </a:p>
          <a:p>
            <a:pPr>
              <a:buFont typeface="+mj-lt"/>
              <a:buAutoNum type="arabicPeriod"/>
            </a:pPr>
            <a:r>
              <a:rPr lang="en-IN"/>
              <a:t>सदाचार का तावीज</a:t>
            </a:r>
          </a:p>
          <a:p>
            <a:pPr>
              <a:buFont typeface="+mj-lt"/>
              <a:buAutoNum type="arabicPeriod"/>
            </a:pPr>
            <a:r>
              <a:rPr lang="en-IN"/>
              <a:t>वैष्णव कि फिसलन</a:t>
            </a:r>
          </a:p>
          <a:p>
            <a:pPr marL="0" indent="0">
              <a:buNone/>
            </a:pP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8634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D0CC7-4DC2-E24C-8F3B-D5B7F8F20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31821-5740-1D4F-BF81-D22E416AB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/>
              <a:t>   उपन्यास</a:t>
            </a:r>
          </a:p>
          <a:p>
            <a:pPr>
              <a:buFont typeface="+mj-lt"/>
              <a:buAutoNum type="arabicPeriod"/>
            </a:pPr>
            <a:r>
              <a:rPr lang="en-IN"/>
              <a:t>रानी नागफनी की कहानी</a:t>
            </a:r>
          </a:p>
          <a:p>
            <a:pPr>
              <a:buFont typeface="+mj-lt"/>
              <a:buAutoNum type="arabicPeriod"/>
            </a:pPr>
            <a:r>
              <a:rPr lang="en-IN"/>
              <a:t>तट की खोज</a:t>
            </a:r>
          </a:p>
          <a:p>
            <a:pPr marL="0" indent="0">
              <a:buNone/>
            </a:pPr>
            <a:r>
              <a:rPr lang="en-IN"/>
              <a:t>  कहनी- संग्रह</a:t>
            </a:r>
          </a:p>
          <a:p>
            <a:pPr>
              <a:buFont typeface="+mj-lt"/>
              <a:buAutoNum type="arabicPeriod"/>
            </a:pPr>
            <a:r>
              <a:rPr lang="en-IN"/>
              <a:t>हंसते हैं रोते हैं</a:t>
            </a:r>
          </a:p>
          <a:p>
            <a:pPr>
              <a:buFont typeface="+mj-lt"/>
              <a:buAutoNum type="arabicPeriod"/>
            </a:pPr>
            <a:r>
              <a:rPr lang="en-IN"/>
              <a:t>जैसे उनके दिन फिरे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79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7C775-8B85-6842-9E35-2F03DF0A8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9670B-4D54-FA48-BF18-5471443CF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अन्य व्यंग्यकार</a:t>
            </a:r>
          </a:p>
          <a:p>
            <a:r>
              <a:rPr lang="en-IN"/>
              <a:t>श्रीलाल शुक्ल</a:t>
            </a:r>
          </a:p>
          <a:p>
            <a:r>
              <a:rPr lang="en-IN"/>
              <a:t>शरद जोशी</a:t>
            </a:r>
          </a:p>
          <a:p>
            <a:r>
              <a:rPr lang="en-IN"/>
              <a:t>ज्ञान चतुर्वेदी</a:t>
            </a:r>
          </a:p>
          <a:p>
            <a:r>
              <a:rPr lang="en-IN"/>
              <a:t>काका हाथरसी</a:t>
            </a:r>
          </a:p>
        </p:txBody>
      </p:sp>
    </p:spTree>
    <p:extLst>
      <p:ext uri="{BB962C8B-B14F-4D97-AF65-F5344CB8AC3E}">
        <p14:creationId xmlns:p14="http://schemas.microsoft.com/office/powerpoint/2010/main" val="42231712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TF10001029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9" id="{ED3996BA-162B-43C7-B0E2-A5CA4E649741}" vid="{187088E4-27D7-4455-856F-4A44258D82E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TF10001029</vt:lpstr>
      <vt:lpstr>डा.नीतू परिहार सहायक आचार्य हिंदी-विभाग मोहनलाल सुखाडिय़ा विश्व विद्यालय, उदयपुर </vt:lpstr>
      <vt:lpstr>धन्यवाद</vt:lpstr>
      <vt:lpstr>हरिशंकर परसाई : जीवन परिचय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डा.नीतू परिहार सहायक आचार्य हिंदी-विभाग मोहनलाल सुखाडिय़ा विश्व विद्यालय, उदयपुर </dc:title>
  <dc:creator>NILAY PARIHAR</dc:creator>
  <cp:lastModifiedBy>NILAY PARIHAR</cp:lastModifiedBy>
  <cp:revision>2</cp:revision>
  <dcterms:created xsi:type="dcterms:W3CDTF">2021-01-19T17:40:40Z</dcterms:created>
  <dcterms:modified xsi:type="dcterms:W3CDTF">2021-01-20T14:35:38Z</dcterms:modified>
</cp:coreProperties>
</file>