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notesMaster" Target="notesMasters/notesMaster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ableStyles" Target="tableStyles.xml" /><Relationship Id="rId5" Type="http://schemas.openxmlformats.org/officeDocument/2006/relationships/slide" Target="slides/slide4.xml" /><Relationship Id="rId10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5" name="Google Shape;6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1" name="Google Shape;8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" name="Google Shape;10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3" name="Google Shape;12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7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6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6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8" name="Google Shape;58;p1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4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7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1" name="Google Shape;61;p17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2" name="Google Shape;62;p1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8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8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8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8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" name="Google Shape;21;p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9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24" name="Google Shape;24;p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4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11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7843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11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12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12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2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8" name="Google Shape;38;p12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9" name="Google Shape;39;p1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13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13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4" name="Google Shape;44;p1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4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4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14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9" name="Google Shape;49;p14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0" name="Google Shape;50;p1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5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53" name="Google Shape;53;p1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i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6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i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3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"/>
          <p:cNvSpPr txBox="1">
            <a:spLocks noGrp="1"/>
          </p:cNvSpPr>
          <p:nvPr>
            <p:ph type="title"/>
          </p:nvPr>
        </p:nvSpPr>
        <p:spPr>
          <a:xfrm>
            <a:off x="265500" y="1718250"/>
            <a:ext cx="4045200" cy="170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hi"/>
              <a:t>भक्ति काल</a:t>
            </a:r>
            <a:endParaRPr/>
          </a:p>
        </p:txBody>
      </p:sp>
      <p:sp>
        <p:nvSpPr>
          <p:cNvPr id="68" name="Google Shape;68;p1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9288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hi"/>
              <a:t>हिंदी साहित्य के इतिहस का स्वर्ण युग</a:t>
            </a:r>
            <a:endParaRPr/>
          </a:p>
          <a:p>
            <a:pPr marL="45720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hi"/>
              <a:t>समय सीमा - </a:t>
            </a:r>
            <a:endParaRPr/>
          </a:p>
          <a:p>
            <a:pPr marL="45720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rPr lang="hi"/>
              <a:t>1375 वि. - 1700 वि.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"/>
          <p:cNvSpPr txBox="1">
            <a:spLocks noGrp="1"/>
          </p:cNvSpPr>
          <p:nvPr>
            <p:ph type="title"/>
          </p:nvPr>
        </p:nvSpPr>
        <p:spPr>
          <a:xfrm>
            <a:off x="460950" y="5691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hi" sz="1800">
                <a:solidFill>
                  <a:schemeClr val="lt2"/>
                </a:solidFill>
              </a:rPr>
              <a:t>भक्ति काल का वर्</a:t>
            </a:r>
            <a:r>
              <a:rPr lang="en-US" sz="1800">
                <a:solidFill>
                  <a:schemeClr val="lt2"/>
                </a:solidFill>
              </a:rPr>
              <a:t>गी</a:t>
            </a:r>
            <a:r>
              <a:rPr lang="hi" sz="1800">
                <a:solidFill>
                  <a:schemeClr val="lt2"/>
                </a:solidFill>
              </a:rPr>
              <a:t>करण</a:t>
            </a:r>
            <a:endParaRPr/>
          </a:p>
        </p:txBody>
      </p:sp>
      <p:sp>
        <p:nvSpPr>
          <p:cNvPr id="129" name="Google Shape;129;p1"/>
          <p:cNvSpPr txBox="1">
            <a:spLocks noGrp="1"/>
          </p:cNvSpPr>
          <p:nvPr>
            <p:ph type="body" idx="1"/>
          </p:nvPr>
        </p:nvSpPr>
        <p:spPr>
          <a:xfrm>
            <a:off x="577900" y="3188550"/>
            <a:ext cx="3110700" cy="49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hi"/>
              <a:t>निर्गुण काव्य धारा                                                </a:t>
            </a:r>
            <a:endParaRPr/>
          </a:p>
        </p:txBody>
      </p:sp>
      <p:sp>
        <p:nvSpPr>
          <p:cNvPr id="130" name="Google Shape;130;p1"/>
          <p:cNvSpPr txBox="1"/>
          <p:nvPr/>
        </p:nvSpPr>
        <p:spPr>
          <a:xfrm>
            <a:off x="5434100" y="3278850"/>
            <a:ext cx="29892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●"/>
            </a:pPr>
            <a:r>
              <a:rPr lang="hi" sz="18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सगुण काव्य धारा</a:t>
            </a:r>
            <a:endParaRPr sz="1800" b="0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31" name="Google Shape;131;p1"/>
          <p:cNvCxnSpPr>
            <a:stCxn id="128" idx="2"/>
          </p:cNvCxnSpPr>
          <p:nvPr/>
        </p:nvCxnSpPr>
        <p:spPr>
          <a:xfrm>
            <a:off x="4572000" y="1336825"/>
            <a:ext cx="7200" cy="889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2" name="Google Shape;132;p1"/>
          <p:cNvCxnSpPr>
            <a:endCxn id="129" idx="0"/>
          </p:cNvCxnSpPr>
          <p:nvPr/>
        </p:nvCxnSpPr>
        <p:spPr>
          <a:xfrm flipH="1">
            <a:off x="2133250" y="2211750"/>
            <a:ext cx="2460000" cy="976800"/>
          </a:xfrm>
          <a:prstGeom prst="bentConnector2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3" name="Google Shape;133;p1"/>
          <p:cNvCxnSpPr>
            <a:endCxn id="130" idx="0"/>
          </p:cNvCxnSpPr>
          <p:nvPr/>
        </p:nvCxnSpPr>
        <p:spPr>
          <a:xfrm>
            <a:off x="4458800" y="2211750"/>
            <a:ext cx="2469900" cy="1067100"/>
          </a:xfrm>
          <a:prstGeom prst="bentConnector2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3"/>
          <p:cNvSpPr/>
          <p:nvPr/>
        </p:nvSpPr>
        <p:spPr>
          <a:xfrm>
            <a:off x="3802943" y="534100"/>
            <a:ext cx="1538100" cy="442500"/>
          </a:xfrm>
          <a:prstGeom prst="roundRect">
            <a:avLst>
              <a:gd name="adj" fmla="val 50000"/>
            </a:avLst>
          </a:prstGeom>
          <a:solidFill>
            <a:srgbClr val="0944A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hi" sz="10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  निर्गुण काव्य धारा</a:t>
            </a: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3"/>
          <p:cNvSpPr/>
          <p:nvPr/>
        </p:nvSpPr>
        <p:spPr>
          <a:xfrm>
            <a:off x="5573240" y="1671751"/>
            <a:ext cx="1538100" cy="442500"/>
          </a:xfrm>
          <a:prstGeom prst="roundRect">
            <a:avLst>
              <a:gd name="adj" fmla="val 50000"/>
            </a:avLst>
          </a:prstGeom>
          <a:solidFill>
            <a:srgbClr val="0D5D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i"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सूफी काव्य धारा</a:t>
            </a: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3"/>
          <p:cNvSpPr/>
          <p:nvPr/>
        </p:nvSpPr>
        <p:spPr>
          <a:xfrm>
            <a:off x="2088622" y="1671751"/>
            <a:ext cx="1538100" cy="442500"/>
          </a:xfrm>
          <a:prstGeom prst="roundRect">
            <a:avLst>
              <a:gd name="adj" fmla="val 50000"/>
            </a:avLst>
          </a:prstGeom>
          <a:solidFill>
            <a:srgbClr val="0D5D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i"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संत काव्य धारा</a:t>
            </a: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3"/>
          <p:cNvSpPr/>
          <p:nvPr/>
        </p:nvSpPr>
        <p:spPr>
          <a:xfrm>
            <a:off x="2088625" y="2571753"/>
            <a:ext cx="1538100" cy="442500"/>
          </a:xfrm>
          <a:prstGeom prst="roundRect">
            <a:avLst>
              <a:gd name="adj" fmla="val 50000"/>
            </a:avLst>
          </a:prstGeom>
          <a:solidFill>
            <a:srgbClr val="307B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i"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प्रसिद्ध कवि</a:t>
            </a: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3"/>
          <p:cNvSpPr/>
          <p:nvPr/>
        </p:nvSpPr>
        <p:spPr>
          <a:xfrm>
            <a:off x="1098493" y="3745703"/>
            <a:ext cx="1538100" cy="442500"/>
          </a:xfrm>
          <a:prstGeom prst="roundRect">
            <a:avLst>
              <a:gd name="adj" fmla="val 50000"/>
            </a:avLst>
          </a:prstGeom>
          <a:solidFill>
            <a:srgbClr val="307B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i"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कबीर</a:t>
            </a: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3"/>
          <p:cNvSpPr/>
          <p:nvPr/>
        </p:nvSpPr>
        <p:spPr>
          <a:xfrm>
            <a:off x="5573250" y="2571753"/>
            <a:ext cx="1538100" cy="442500"/>
          </a:xfrm>
          <a:prstGeom prst="roundRect">
            <a:avLst>
              <a:gd name="adj" fmla="val 50000"/>
            </a:avLst>
          </a:prstGeom>
          <a:solidFill>
            <a:srgbClr val="307B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i"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प्रसिद्ध कवि</a:t>
            </a: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3"/>
          <p:cNvSpPr/>
          <p:nvPr/>
        </p:nvSpPr>
        <p:spPr>
          <a:xfrm>
            <a:off x="4688093" y="3745703"/>
            <a:ext cx="1538100" cy="442500"/>
          </a:xfrm>
          <a:prstGeom prst="roundRect">
            <a:avLst>
              <a:gd name="adj" fmla="val 50000"/>
            </a:avLst>
          </a:prstGeom>
          <a:solidFill>
            <a:srgbClr val="307B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i"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जायसी</a:t>
            </a: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0" name="Google Shape;90;p3"/>
          <p:cNvCxnSpPr>
            <a:stCxn id="83" idx="2"/>
            <a:endCxn id="84" idx="0"/>
          </p:cNvCxnSpPr>
          <p:nvPr/>
        </p:nvCxnSpPr>
        <p:spPr>
          <a:xfrm rot="-5400000" flipH="1">
            <a:off x="5109593" y="439000"/>
            <a:ext cx="695100" cy="1770300"/>
          </a:xfrm>
          <a:prstGeom prst="bentConnector3">
            <a:avLst>
              <a:gd name="adj1" fmla="val 50004"/>
            </a:avLst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1" name="Google Shape;91;p3"/>
          <p:cNvCxnSpPr>
            <a:stCxn id="85" idx="0"/>
            <a:endCxn id="83" idx="2"/>
          </p:cNvCxnSpPr>
          <p:nvPr/>
        </p:nvCxnSpPr>
        <p:spPr>
          <a:xfrm rot="-5400000">
            <a:off x="3367222" y="467101"/>
            <a:ext cx="695100" cy="1714200"/>
          </a:xfrm>
          <a:prstGeom prst="bentConnector3">
            <a:avLst>
              <a:gd name="adj1" fmla="val 50004"/>
            </a:avLst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2" name="Google Shape;92;p3"/>
          <p:cNvCxnSpPr>
            <a:stCxn id="86" idx="0"/>
            <a:endCxn id="85" idx="2"/>
          </p:cNvCxnSpPr>
          <p:nvPr/>
        </p:nvCxnSpPr>
        <p:spPr>
          <a:xfrm rot="-5400000">
            <a:off x="2629225" y="2342703"/>
            <a:ext cx="457500" cy="6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3" name="Google Shape;93;p3"/>
          <p:cNvCxnSpPr>
            <a:stCxn id="86" idx="2"/>
            <a:endCxn id="87" idx="0"/>
          </p:cNvCxnSpPr>
          <p:nvPr/>
        </p:nvCxnSpPr>
        <p:spPr>
          <a:xfrm rot="5400000">
            <a:off x="1996975" y="2884953"/>
            <a:ext cx="731400" cy="990000"/>
          </a:xfrm>
          <a:prstGeom prst="bentConnector3">
            <a:avLst>
              <a:gd name="adj1" fmla="val 50003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4" name="Google Shape;94;p3"/>
          <p:cNvSpPr/>
          <p:nvPr/>
        </p:nvSpPr>
        <p:spPr>
          <a:xfrm>
            <a:off x="2893293" y="3745703"/>
            <a:ext cx="1538100" cy="442500"/>
          </a:xfrm>
          <a:prstGeom prst="roundRect">
            <a:avLst>
              <a:gd name="adj" fmla="val 50000"/>
            </a:avLst>
          </a:prstGeom>
          <a:solidFill>
            <a:srgbClr val="307B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i"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नानक</a:t>
            </a: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3"/>
          <p:cNvSpPr/>
          <p:nvPr/>
        </p:nvSpPr>
        <p:spPr>
          <a:xfrm>
            <a:off x="6433318" y="3745703"/>
            <a:ext cx="1538100" cy="442500"/>
          </a:xfrm>
          <a:prstGeom prst="roundRect">
            <a:avLst>
              <a:gd name="adj" fmla="val 50000"/>
            </a:avLst>
          </a:prstGeom>
          <a:solidFill>
            <a:srgbClr val="307B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i"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मंझन</a:t>
            </a: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6" name="Google Shape;96;p3"/>
          <p:cNvCxnSpPr>
            <a:stCxn id="86" idx="2"/>
            <a:endCxn id="94" idx="0"/>
          </p:cNvCxnSpPr>
          <p:nvPr/>
        </p:nvCxnSpPr>
        <p:spPr>
          <a:xfrm rot="-5400000" flipH="1">
            <a:off x="2894275" y="2977653"/>
            <a:ext cx="731400" cy="804600"/>
          </a:xfrm>
          <a:prstGeom prst="bentConnector3">
            <a:avLst>
              <a:gd name="adj1" fmla="val 50003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7" name="Google Shape;97;p3"/>
          <p:cNvCxnSpPr>
            <a:stCxn id="88" idx="2"/>
            <a:endCxn id="89" idx="0"/>
          </p:cNvCxnSpPr>
          <p:nvPr/>
        </p:nvCxnSpPr>
        <p:spPr>
          <a:xfrm rot="5400000">
            <a:off x="5533950" y="2937303"/>
            <a:ext cx="731400" cy="885300"/>
          </a:xfrm>
          <a:prstGeom prst="bentConnector3">
            <a:avLst>
              <a:gd name="adj1" fmla="val 4331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8" name="Google Shape;98;p3"/>
          <p:cNvCxnSpPr>
            <a:stCxn id="88" idx="2"/>
            <a:endCxn id="95" idx="0"/>
          </p:cNvCxnSpPr>
          <p:nvPr/>
        </p:nvCxnSpPr>
        <p:spPr>
          <a:xfrm rot="-5400000" flipH="1">
            <a:off x="6406650" y="2949903"/>
            <a:ext cx="731400" cy="860100"/>
          </a:xfrm>
          <a:prstGeom prst="bentConnector3">
            <a:avLst>
              <a:gd name="adj1" fmla="val 44267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9" name="Google Shape;99;p3"/>
          <p:cNvCxnSpPr>
            <a:stCxn id="85" idx="2"/>
            <a:endCxn id="86" idx="0"/>
          </p:cNvCxnSpPr>
          <p:nvPr/>
        </p:nvCxnSpPr>
        <p:spPr>
          <a:xfrm rot="-5400000" flipH="1">
            <a:off x="2629222" y="2342701"/>
            <a:ext cx="457500" cy="6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0" name="Google Shape;100;p3"/>
          <p:cNvCxnSpPr>
            <a:stCxn id="85" idx="2"/>
            <a:endCxn id="86" idx="0"/>
          </p:cNvCxnSpPr>
          <p:nvPr/>
        </p:nvCxnSpPr>
        <p:spPr>
          <a:xfrm rot="-5400000" flipH="1">
            <a:off x="2629222" y="2342701"/>
            <a:ext cx="457500" cy="6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1" name="Google Shape;101;p3"/>
          <p:cNvCxnSpPr>
            <a:stCxn id="84" idx="2"/>
            <a:endCxn id="88" idx="0"/>
          </p:cNvCxnSpPr>
          <p:nvPr/>
        </p:nvCxnSpPr>
        <p:spPr>
          <a:xfrm rot="-5400000" flipH="1">
            <a:off x="6113840" y="2342701"/>
            <a:ext cx="457500" cy="6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2" name="Google Shape;102;p3"/>
          <p:cNvCxnSpPr>
            <a:stCxn id="83" idx="2"/>
            <a:endCxn id="85" idx="0"/>
          </p:cNvCxnSpPr>
          <p:nvPr/>
        </p:nvCxnSpPr>
        <p:spPr>
          <a:xfrm rot="5400000">
            <a:off x="3367343" y="467050"/>
            <a:ext cx="695100" cy="1714200"/>
          </a:xfrm>
          <a:prstGeom prst="bentConnector3">
            <a:avLst>
              <a:gd name="adj1" fmla="val 50004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3" name="Google Shape;103;p3"/>
          <p:cNvCxnSpPr>
            <a:stCxn id="83" idx="2"/>
            <a:endCxn id="84" idx="0"/>
          </p:cNvCxnSpPr>
          <p:nvPr/>
        </p:nvCxnSpPr>
        <p:spPr>
          <a:xfrm rot="-5400000" flipH="1">
            <a:off x="5109593" y="439000"/>
            <a:ext cx="695100" cy="1770300"/>
          </a:xfrm>
          <a:prstGeom prst="bentConnector3">
            <a:avLst>
              <a:gd name="adj1" fmla="val 50004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8" name="Google Shape;108;p4"/>
          <p:cNvCxnSpPr>
            <a:stCxn id="109" idx="2"/>
            <a:endCxn id="110" idx="1"/>
          </p:cNvCxnSpPr>
          <p:nvPr/>
        </p:nvCxnSpPr>
        <p:spPr>
          <a:xfrm>
            <a:off x="2242650" y="2571750"/>
            <a:ext cx="609600" cy="9237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1" name="Google Shape;111;p4"/>
          <p:cNvCxnSpPr>
            <a:stCxn id="109" idx="2"/>
            <a:endCxn id="112" idx="1"/>
          </p:cNvCxnSpPr>
          <p:nvPr/>
        </p:nvCxnSpPr>
        <p:spPr>
          <a:xfrm rot="10800000" flipH="1">
            <a:off x="2242650" y="1675950"/>
            <a:ext cx="609600" cy="8958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9" name="Google Shape;109;p4"/>
          <p:cNvSpPr/>
          <p:nvPr/>
        </p:nvSpPr>
        <p:spPr>
          <a:xfrm rot="-5400000">
            <a:off x="359400" y="2309100"/>
            <a:ext cx="3241200" cy="525300"/>
          </a:xfrm>
          <a:prstGeom prst="roundRect">
            <a:avLst>
              <a:gd name="adj" fmla="val 16667"/>
            </a:avLst>
          </a:prstGeom>
          <a:solidFill>
            <a:srgbClr val="0944A1"/>
          </a:solidFill>
          <a:ln w="9525" cap="flat" cmpd="sng">
            <a:solidFill>
              <a:srgbClr val="0944A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hi" sz="11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सगुण काव्य धारा</a:t>
            </a:r>
            <a:endParaRPr sz="1100" b="0" i="0" u="none" strike="noStrike" cap="none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2" name="Google Shape;112;p4"/>
          <p:cNvSpPr/>
          <p:nvPr/>
        </p:nvSpPr>
        <p:spPr>
          <a:xfrm>
            <a:off x="2852250" y="1413174"/>
            <a:ext cx="2020500" cy="525300"/>
          </a:xfrm>
          <a:prstGeom prst="roundRect">
            <a:avLst>
              <a:gd name="adj" fmla="val 16667"/>
            </a:avLst>
          </a:prstGeom>
          <a:solidFill>
            <a:srgbClr val="0D5DDF"/>
          </a:solidFill>
          <a:ln w="9525" cap="flat" cmpd="sng">
            <a:solidFill>
              <a:srgbClr val="0D5DD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hi" sz="11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कृष्ण भक्ति धारा</a:t>
            </a:r>
            <a:endParaRPr sz="1100" b="0" i="0" u="none" strike="noStrike" cap="none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0" name="Google Shape;110;p4"/>
          <p:cNvSpPr/>
          <p:nvPr/>
        </p:nvSpPr>
        <p:spPr>
          <a:xfrm>
            <a:off x="2852250" y="3232774"/>
            <a:ext cx="2020500" cy="525300"/>
          </a:xfrm>
          <a:prstGeom prst="roundRect">
            <a:avLst>
              <a:gd name="adj" fmla="val 16667"/>
            </a:avLst>
          </a:prstGeom>
          <a:solidFill>
            <a:srgbClr val="0D5DDF"/>
          </a:solidFill>
          <a:ln w="9525" cap="flat" cmpd="sng">
            <a:solidFill>
              <a:srgbClr val="0D5DD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hi" sz="11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राम भक्ति धारा</a:t>
            </a:r>
            <a:endParaRPr sz="1100" b="0" i="0" u="none" strike="noStrike" cap="none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3" name="Google Shape;113;p4"/>
          <p:cNvSpPr/>
          <p:nvPr/>
        </p:nvSpPr>
        <p:spPr>
          <a:xfrm>
            <a:off x="5406150" y="950188"/>
            <a:ext cx="2020500" cy="525300"/>
          </a:xfrm>
          <a:prstGeom prst="roundRect">
            <a:avLst>
              <a:gd name="adj" fmla="val 16667"/>
            </a:avLst>
          </a:prstGeom>
          <a:solidFill>
            <a:srgbClr val="307BF3"/>
          </a:solidFill>
          <a:ln w="9525" cap="flat" cmpd="sng">
            <a:solidFill>
              <a:srgbClr val="307BF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hi" sz="11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प्रसिद्ध कवि</a:t>
            </a:r>
            <a:endParaRPr sz="1100" b="0" i="0" u="none" strike="noStrike" cap="none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4" name="Google Shape;114;p4"/>
          <p:cNvSpPr/>
          <p:nvPr/>
        </p:nvSpPr>
        <p:spPr>
          <a:xfrm>
            <a:off x="5406150" y="1675900"/>
            <a:ext cx="2020500" cy="656100"/>
          </a:xfrm>
          <a:prstGeom prst="roundRect">
            <a:avLst>
              <a:gd name="adj" fmla="val 16667"/>
            </a:avLst>
          </a:prstGeom>
          <a:solidFill>
            <a:srgbClr val="307BF3"/>
          </a:solidFill>
          <a:ln w="9525" cap="flat" cmpd="sng">
            <a:solidFill>
              <a:srgbClr val="307BF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Char char="●"/>
            </a:pPr>
            <a:r>
              <a:rPr lang="hi" sz="11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सूरदास</a:t>
            </a:r>
            <a:endParaRPr sz="1100" b="0" i="0" u="none" strike="noStrike" cap="none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marR="0" lvl="0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Char char="●"/>
            </a:pPr>
            <a:r>
              <a:rPr lang="hi" sz="11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रसखान</a:t>
            </a:r>
            <a:endParaRPr sz="1100" b="0" i="0" u="none" strike="noStrike" cap="none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5" name="Google Shape;115;p4"/>
          <p:cNvSpPr/>
          <p:nvPr/>
        </p:nvSpPr>
        <p:spPr>
          <a:xfrm>
            <a:off x="5406150" y="2761688"/>
            <a:ext cx="2020500" cy="525300"/>
          </a:xfrm>
          <a:prstGeom prst="roundRect">
            <a:avLst>
              <a:gd name="adj" fmla="val 16667"/>
            </a:avLst>
          </a:prstGeom>
          <a:solidFill>
            <a:srgbClr val="307BF3"/>
          </a:solidFill>
          <a:ln w="9525" cap="flat" cmpd="sng">
            <a:solidFill>
              <a:srgbClr val="307BF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hi" sz="11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प्रसिद्ध कवि</a:t>
            </a:r>
            <a:endParaRPr sz="1100" b="0" i="0" u="none" strike="noStrike" cap="none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6" name="Google Shape;116;p4"/>
          <p:cNvSpPr/>
          <p:nvPr/>
        </p:nvSpPr>
        <p:spPr>
          <a:xfrm>
            <a:off x="5406150" y="3495357"/>
            <a:ext cx="2020500" cy="788100"/>
          </a:xfrm>
          <a:prstGeom prst="roundRect">
            <a:avLst>
              <a:gd name="adj" fmla="val 16667"/>
            </a:avLst>
          </a:prstGeom>
          <a:solidFill>
            <a:srgbClr val="307BF3"/>
          </a:solidFill>
          <a:ln w="9525" cap="flat" cmpd="sng">
            <a:solidFill>
              <a:srgbClr val="307BF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Char char="●"/>
            </a:pPr>
            <a:r>
              <a:rPr lang="hi" sz="11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रामानंद</a:t>
            </a:r>
            <a:endParaRPr sz="1100" b="0" i="0" u="none" strike="noStrike" cap="none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marR="0" lvl="0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Char char="●"/>
            </a:pPr>
            <a:r>
              <a:rPr lang="hi" sz="11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गोस्वामी तुलसीदासr</a:t>
            </a:r>
            <a:endParaRPr sz="1100" b="0" i="0" u="none" strike="noStrike" cap="none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17" name="Google Shape;117;p4"/>
          <p:cNvCxnSpPr>
            <a:stCxn id="112" idx="3"/>
            <a:endCxn id="113" idx="1"/>
          </p:cNvCxnSpPr>
          <p:nvPr/>
        </p:nvCxnSpPr>
        <p:spPr>
          <a:xfrm rot="10800000" flipH="1">
            <a:off x="4872750" y="1212924"/>
            <a:ext cx="533400" cy="4629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8" name="Google Shape;118;p4"/>
          <p:cNvCxnSpPr>
            <a:stCxn id="112" idx="3"/>
            <a:endCxn id="114" idx="1"/>
          </p:cNvCxnSpPr>
          <p:nvPr/>
        </p:nvCxnSpPr>
        <p:spPr>
          <a:xfrm>
            <a:off x="4872750" y="1675824"/>
            <a:ext cx="533400" cy="3282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9" name="Google Shape;119;p4"/>
          <p:cNvCxnSpPr>
            <a:stCxn id="115" idx="1"/>
            <a:endCxn id="110" idx="3"/>
          </p:cNvCxnSpPr>
          <p:nvPr/>
        </p:nvCxnSpPr>
        <p:spPr>
          <a:xfrm flipH="1">
            <a:off x="4872750" y="3024338"/>
            <a:ext cx="533400" cy="4710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0" name="Google Shape;120;p4"/>
          <p:cNvCxnSpPr>
            <a:stCxn id="116" idx="1"/>
            <a:endCxn id="110" idx="3"/>
          </p:cNvCxnSpPr>
          <p:nvPr/>
        </p:nvCxnSpPr>
        <p:spPr>
          <a:xfrm rot="10800000">
            <a:off x="4872750" y="3495507"/>
            <a:ext cx="533400" cy="3939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"/>
          <p:cNvSpPr txBox="1"/>
          <p:nvPr/>
        </p:nvSpPr>
        <p:spPr>
          <a:xfrm>
            <a:off x="2395550" y="1433400"/>
            <a:ext cx="4105500" cy="129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i" sz="18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धन्यवाद,</a:t>
            </a:r>
            <a:endParaRPr sz="1800" b="0" i="0" u="none" strike="noStrike" cap="non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i" sz="14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   </a:t>
            </a:r>
            <a:r>
              <a:rPr lang="hi"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        </a:t>
            </a:r>
            <a:r>
              <a:rPr lang="hi" sz="18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डॉ नीतू परिहार</a:t>
            </a:r>
            <a:endParaRPr sz="1800" b="0" i="0" u="none" strike="noStrike" cap="non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i" sz="18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सहायक आचार्य</a:t>
            </a:r>
            <a:endParaRPr sz="1800" b="0" i="0" u="none" strike="noStrike" cap="non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i" sz="18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मोहनलाल सुखाड़िया विश्वविद्यालय, उदयपुर</a:t>
            </a:r>
            <a:endParaRPr sz="1400" b="0" i="0" u="none" strike="noStrike" cap="non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(16:9)</PresentationFormat>
  <Slides>5</Slides>
  <Notes>5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Material</vt:lpstr>
      <vt:lpstr>भक्ति काल</vt:lpstr>
      <vt:lpstr>भक्ति काल का वर्गीकरण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भक्ति काल</dc:title>
  <cp:lastModifiedBy>NILAY PARIHAR</cp:lastModifiedBy>
  <cp:revision>2</cp:revision>
  <dcterms:modified xsi:type="dcterms:W3CDTF">2021-01-23T07:22:26Z</dcterms:modified>
</cp:coreProperties>
</file>