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18C55C-48A2-49D6-93CD-35FA6644C1F0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05711DD-BA4E-41B3-96A7-73BCFBED0F8B}">
      <dgm:prSet phldrT="[Text]" custT="1"/>
      <dgm:spPr/>
      <dgm:t>
        <a:bodyPr/>
        <a:lstStyle/>
        <a:p>
          <a:r>
            <a:rPr lang="hi-IN" sz="4400" b="1" dirty="0"/>
            <a:t>घनानंद की प्रमुख रचनाएँ </a:t>
          </a:r>
          <a:endParaRPr lang="en-US" sz="4400" b="1" dirty="0"/>
        </a:p>
      </dgm:t>
    </dgm:pt>
    <dgm:pt modelId="{76EE9855-B3B6-46D7-A766-397927984A60}" type="parTrans" cxnId="{85FE12DA-1EC6-4F40-B4DC-6CBFBABE1F31}">
      <dgm:prSet/>
      <dgm:spPr/>
      <dgm:t>
        <a:bodyPr/>
        <a:lstStyle/>
        <a:p>
          <a:endParaRPr lang="en-US"/>
        </a:p>
      </dgm:t>
    </dgm:pt>
    <dgm:pt modelId="{51B4C225-0062-43AC-853E-C67E0F63B230}" type="sibTrans" cxnId="{85FE12DA-1EC6-4F40-B4DC-6CBFBABE1F31}">
      <dgm:prSet/>
      <dgm:spPr/>
      <dgm:t>
        <a:bodyPr/>
        <a:lstStyle/>
        <a:p>
          <a:endParaRPr lang="en-US"/>
        </a:p>
      </dgm:t>
    </dgm:pt>
    <dgm:pt modelId="{4312B937-58F6-449C-96E1-1F0470B774DB}">
      <dgm:prSet phldrT="[Text]" custT="1"/>
      <dgm:spPr/>
      <dgm:t>
        <a:bodyPr/>
        <a:lstStyle/>
        <a:p>
          <a:r>
            <a:rPr lang="hi-IN" sz="4000" b="1" dirty="0"/>
            <a:t>सुजान सागर </a:t>
          </a:r>
          <a:endParaRPr lang="en-US" sz="4000" b="1" dirty="0"/>
        </a:p>
      </dgm:t>
    </dgm:pt>
    <dgm:pt modelId="{8E324280-6EB7-4881-B96E-2CD12EB00015}" type="parTrans" cxnId="{BAD0DBA3-CB33-4B17-9464-12B3E4FDA1A8}">
      <dgm:prSet/>
      <dgm:spPr/>
      <dgm:t>
        <a:bodyPr/>
        <a:lstStyle/>
        <a:p>
          <a:endParaRPr lang="en-US"/>
        </a:p>
      </dgm:t>
    </dgm:pt>
    <dgm:pt modelId="{FC5C5866-7E3B-4A38-848C-E2A1D35534BC}" type="sibTrans" cxnId="{BAD0DBA3-CB33-4B17-9464-12B3E4FDA1A8}">
      <dgm:prSet/>
      <dgm:spPr/>
      <dgm:t>
        <a:bodyPr/>
        <a:lstStyle/>
        <a:p>
          <a:endParaRPr lang="en-US"/>
        </a:p>
      </dgm:t>
    </dgm:pt>
    <dgm:pt modelId="{30EA658E-4B71-4D16-A6A8-0358465D06EF}">
      <dgm:prSet phldrT="[Text]" custT="1"/>
      <dgm:spPr/>
      <dgm:t>
        <a:bodyPr/>
        <a:lstStyle/>
        <a:p>
          <a:r>
            <a:rPr lang="hi-IN" sz="3600" b="1" dirty="0"/>
            <a:t>विरह लीला </a:t>
          </a:r>
          <a:endParaRPr lang="en-US" sz="3600" b="1" dirty="0"/>
        </a:p>
      </dgm:t>
    </dgm:pt>
    <dgm:pt modelId="{4B247A25-1727-49BF-9632-A3072CC006D4}" type="parTrans" cxnId="{51E02736-E8C3-4A52-8BB2-26834E8F94EC}">
      <dgm:prSet/>
      <dgm:spPr/>
      <dgm:t>
        <a:bodyPr/>
        <a:lstStyle/>
        <a:p>
          <a:endParaRPr lang="en-US"/>
        </a:p>
      </dgm:t>
    </dgm:pt>
    <dgm:pt modelId="{351EC904-8804-4833-A7E9-BF9CB92E4ED8}" type="sibTrans" cxnId="{51E02736-E8C3-4A52-8BB2-26834E8F94EC}">
      <dgm:prSet/>
      <dgm:spPr/>
      <dgm:t>
        <a:bodyPr/>
        <a:lstStyle/>
        <a:p>
          <a:endParaRPr lang="en-US"/>
        </a:p>
      </dgm:t>
    </dgm:pt>
    <dgm:pt modelId="{2DD84D44-1AD0-442F-BC60-74F800FECD77}">
      <dgm:prSet phldrT="[Text]" custT="1"/>
      <dgm:spPr/>
      <dgm:t>
        <a:bodyPr/>
        <a:lstStyle/>
        <a:p>
          <a:r>
            <a:rPr lang="hi-IN" sz="4000" b="1" dirty="0"/>
            <a:t>सुजान हित प्रबंध </a:t>
          </a:r>
          <a:endParaRPr lang="en-US" sz="4000" b="1" dirty="0"/>
        </a:p>
      </dgm:t>
    </dgm:pt>
    <dgm:pt modelId="{AB2C004F-5DB7-4A69-A73B-4B37E7C02042}" type="sibTrans" cxnId="{F5CC24F4-BF2B-4F56-8FD8-4DD458BED7EA}">
      <dgm:prSet/>
      <dgm:spPr/>
      <dgm:t>
        <a:bodyPr/>
        <a:lstStyle/>
        <a:p>
          <a:endParaRPr lang="en-US"/>
        </a:p>
      </dgm:t>
    </dgm:pt>
    <dgm:pt modelId="{1173E650-FC9C-4AC2-8E2B-CEE6D90BBB85}" type="parTrans" cxnId="{F5CC24F4-BF2B-4F56-8FD8-4DD458BED7EA}">
      <dgm:prSet/>
      <dgm:spPr/>
      <dgm:t>
        <a:bodyPr/>
        <a:lstStyle/>
        <a:p>
          <a:endParaRPr lang="en-US"/>
        </a:p>
      </dgm:t>
    </dgm:pt>
    <dgm:pt modelId="{96561783-B0A0-42AB-B542-CCFBA8CC6F12}">
      <dgm:prSet phldrT="[Text]" custT="1"/>
      <dgm:spPr/>
      <dgm:t>
        <a:bodyPr/>
        <a:lstStyle/>
        <a:p>
          <a:r>
            <a:rPr lang="hi-IN" sz="3200" b="1" dirty="0"/>
            <a:t>रस केलिवल्ली </a:t>
          </a:r>
          <a:endParaRPr lang="en-US" sz="3200" b="1" dirty="0"/>
        </a:p>
      </dgm:t>
    </dgm:pt>
    <dgm:pt modelId="{84C00155-553A-411B-9454-13AAED0CC2CF}" type="sibTrans" cxnId="{5A191EBD-AB43-44E0-AA3D-038E4B86A461}">
      <dgm:prSet/>
      <dgm:spPr/>
      <dgm:t>
        <a:bodyPr/>
        <a:lstStyle/>
        <a:p>
          <a:endParaRPr lang="en-US"/>
        </a:p>
      </dgm:t>
    </dgm:pt>
    <dgm:pt modelId="{77DDD4B3-CF5F-4489-B46A-2F37CB436908}" type="parTrans" cxnId="{5A191EBD-AB43-44E0-AA3D-038E4B86A461}">
      <dgm:prSet/>
      <dgm:spPr/>
      <dgm:t>
        <a:bodyPr/>
        <a:lstStyle/>
        <a:p>
          <a:endParaRPr lang="en-US"/>
        </a:p>
      </dgm:t>
    </dgm:pt>
    <dgm:pt modelId="{D79C519A-A588-481C-A7D9-9DCED955532B}" type="pres">
      <dgm:prSet presAssocID="{FE18C55C-48A2-49D6-93CD-35FA6644C1F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181470F-E8B1-4EC7-8078-3549EEE75FE0}" type="pres">
      <dgm:prSet presAssocID="{B05711DD-BA4E-41B3-96A7-73BCFBED0F8B}" presName="centerShape" presStyleLbl="node0" presStyleIdx="0" presStyleCnt="1" custScaleX="136943" custScaleY="118684"/>
      <dgm:spPr/>
    </dgm:pt>
    <dgm:pt modelId="{FB371BD3-6D21-4363-B553-24859FAE243B}" type="pres">
      <dgm:prSet presAssocID="{4312B937-58F6-449C-96E1-1F0470B774DB}" presName="node" presStyleLbl="node1" presStyleIdx="0" presStyleCnt="4" custScaleX="200375" custScaleY="132695">
        <dgm:presLayoutVars>
          <dgm:bulletEnabled val="1"/>
        </dgm:presLayoutVars>
      </dgm:prSet>
      <dgm:spPr/>
    </dgm:pt>
    <dgm:pt modelId="{7097E80D-23A3-43A9-8556-57631B5FB1F3}" type="pres">
      <dgm:prSet presAssocID="{4312B937-58F6-449C-96E1-1F0470B774DB}" presName="dummy" presStyleCnt="0"/>
      <dgm:spPr/>
    </dgm:pt>
    <dgm:pt modelId="{0C06F560-BECD-4424-8C70-630048541497}" type="pres">
      <dgm:prSet presAssocID="{FC5C5866-7E3B-4A38-848C-E2A1D35534BC}" presName="sibTrans" presStyleLbl="sibTrans2D1" presStyleIdx="0" presStyleCnt="4"/>
      <dgm:spPr/>
    </dgm:pt>
    <dgm:pt modelId="{96C40FD7-D308-4F62-B776-4FB63E8710C3}" type="pres">
      <dgm:prSet presAssocID="{30EA658E-4B71-4D16-A6A8-0358465D06EF}" presName="node" presStyleLbl="node1" presStyleIdx="1" presStyleCnt="4" custScaleX="163714" custScaleY="115008">
        <dgm:presLayoutVars>
          <dgm:bulletEnabled val="1"/>
        </dgm:presLayoutVars>
      </dgm:prSet>
      <dgm:spPr/>
    </dgm:pt>
    <dgm:pt modelId="{413E4B99-9A14-49E5-A399-76B4B922F187}" type="pres">
      <dgm:prSet presAssocID="{30EA658E-4B71-4D16-A6A8-0358465D06EF}" presName="dummy" presStyleCnt="0"/>
      <dgm:spPr/>
    </dgm:pt>
    <dgm:pt modelId="{3C03EB4E-A527-4CD4-A9FD-C01F0B7A748A}" type="pres">
      <dgm:prSet presAssocID="{351EC904-8804-4833-A7E9-BF9CB92E4ED8}" presName="sibTrans" presStyleLbl="sibTrans2D1" presStyleIdx="1" presStyleCnt="4"/>
      <dgm:spPr/>
    </dgm:pt>
    <dgm:pt modelId="{EE1BC90F-40B1-4573-BC80-C53059ADE0F1}" type="pres">
      <dgm:prSet presAssocID="{2DD84D44-1AD0-442F-BC60-74F800FECD77}" presName="node" presStyleLbl="node1" presStyleIdx="2" presStyleCnt="4" custScaleX="222903">
        <dgm:presLayoutVars>
          <dgm:bulletEnabled val="1"/>
        </dgm:presLayoutVars>
      </dgm:prSet>
      <dgm:spPr/>
    </dgm:pt>
    <dgm:pt modelId="{CF3F38FB-88CD-4FFD-98F4-F996E15A407F}" type="pres">
      <dgm:prSet presAssocID="{2DD84D44-1AD0-442F-BC60-74F800FECD77}" presName="dummy" presStyleCnt="0"/>
      <dgm:spPr/>
    </dgm:pt>
    <dgm:pt modelId="{8AAFB8BC-6C1C-4617-A264-FD3FB02F7287}" type="pres">
      <dgm:prSet presAssocID="{AB2C004F-5DB7-4A69-A73B-4B37E7C02042}" presName="sibTrans" presStyleLbl="sibTrans2D1" presStyleIdx="2" presStyleCnt="4"/>
      <dgm:spPr/>
    </dgm:pt>
    <dgm:pt modelId="{25234A3E-BB70-423A-B605-664861700B85}" type="pres">
      <dgm:prSet presAssocID="{96561783-B0A0-42AB-B542-CCFBA8CC6F12}" presName="node" presStyleLbl="node1" presStyleIdx="3" presStyleCnt="4" custScaleX="161030" custScaleY="115008">
        <dgm:presLayoutVars>
          <dgm:bulletEnabled val="1"/>
        </dgm:presLayoutVars>
      </dgm:prSet>
      <dgm:spPr/>
    </dgm:pt>
    <dgm:pt modelId="{822DD7CE-1799-465D-B576-00204587B6F4}" type="pres">
      <dgm:prSet presAssocID="{96561783-B0A0-42AB-B542-CCFBA8CC6F12}" presName="dummy" presStyleCnt="0"/>
      <dgm:spPr/>
    </dgm:pt>
    <dgm:pt modelId="{28506E79-529E-47CC-8E8A-2305F59E52E4}" type="pres">
      <dgm:prSet presAssocID="{84C00155-553A-411B-9454-13AAED0CC2CF}" presName="sibTrans" presStyleLbl="sibTrans2D1" presStyleIdx="3" presStyleCnt="4"/>
      <dgm:spPr/>
    </dgm:pt>
  </dgm:ptLst>
  <dgm:cxnLst>
    <dgm:cxn modelId="{1E004E30-E9E6-4362-822E-12369DADA173}" type="presOf" srcId="{351EC904-8804-4833-A7E9-BF9CB92E4ED8}" destId="{3C03EB4E-A527-4CD4-A9FD-C01F0B7A748A}" srcOrd="0" destOrd="0" presId="urn:microsoft.com/office/officeart/2005/8/layout/radial6"/>
    <dgm:cxn modelId="{51E02736-E8C3-4A52-8BB2-26834E8F94EC}" srcId="{B05711DD-BA4E-41B3-96A7-73BCFBED0F8B}" destId="{30EA658E-4B71-4D16-A6A8-0358465D06EF}" srcOrd="1" destOrd="0" parTransId="{4B247A25-1727-49BF-9632-A3072CC006D4}" sibTransId="{351EC904-8804-4833-A7E9-BF9CB92E4ED8}"/>
    <dgm:cxn modelId="{5D5C0F67-AA54-487A-898B-E0A967705753}" type="presOf" srcId="{FC5C5866-7E3B-4A38-848C-E2A1D35534BC}" destId="{0C06F560-BECD-4424-8C70-630048541497}" srcOrd="0" destOrd="0" presId="urn:microsoft.com/office/officeart/2005/8/layout/radial6"/>
    <dgm:cxn modelId="{DA2AFD47-D8D0-4B20-86EA-63AF7046C4D0}" type="presOf" srcId="{84C00155-553A-411B-9454-13AAED0CC2CF}" destId="{28506E79-529E-47CC-8E8A-2305F59E52E4}" srcOrd="0" destOrd="0" presId="urn:microsoft.com/office/officeart/2005/8/layout/radial6"/>
    <dgm:cxn modelId="{076BAE4E-9250-46C0-9EAE-F79A6B93A144}" type="presOf" srcId="{FE18C55C-48A2-49D6-93CD-35FA6644C1F0}" destId="{D79C519A-A588-481C-A7D9-9DCED955532B}" srcOrd="0" destOrd="0" presId="urn:microsoft.com/office/officeart/2005/8/layout/radial6"/>
    <dgm:cxn modelId="{9E29E480-5A4D-4DAF-9F4C-0D544DAA604C}" type="presOf" srcId="{30EA658E-4B71-4D16-A6A8-0358465D06EF}" destId="{96C40FD7-D308-4F62-B776-4FB63E8710C3}" srcOrd="0" destOrd="0" presId="urn:microsoft.com/office/officeart/2005/8/layout/radial6"/>
    <dgm:cxn modelId="{F8ADE39D-E808-43B6-B2D5-53990ECCA6AC}" type="presOf" srcId="{AB2C004F-5DB7-4A69-A73B-4B37E7C02042}" destId="{8AAFB8BC-6C1C-4617-A264-FD3FB02F7287}" srcOrd="0" destOrd="0" presId="urn:microsoft.com/office/officeart/2005/8/layout/radial6"/>
    <dgm:cxn modelId="{BAD0DBA3-CB33-4B17-9464-12B3E4FDA1A8}" srcId="{B05711DD-BA4E-41B3-96A7-73BCFBED0F8B}" destId="{4312B937-58F6-449C-96E1-1F0470B774DB}" srcOrd="0" destOrd="0" parTransId="{8E324280-6EB7-4881-B96E-2CD12EB00015}" sibTransId="{FC5C5866-7E3B-4A38-848C-E2A1D35534BC}"/>
    <dgm:cxn modelId="{BB491AA4-B05F-4D59-B089-3E23F1A9A7CD}" type="presOf" srcId="{B05711DD-BA4E-41B3-96A7-73BCFBED0F8B}" destId="{2181470F-E8B1-4EC7-8078-3549EEE75FE0}" srcOrd="0" destOrd="0" presId="urn:microsoft.com/office/officeart/2005/8/layout/radial6"/>
    <dgm:cxn modelId="{5A191EBD-AB43-44E0-AA3D-038E4B86A461}" srcId="{B05711DD-BA4E-41B3-96A7-73BCFBED0F8B}" destId="{96561783-B0A0-42AB-B542-CCFBA8CC6F12}" srcOrd="3" destOrd="0" parTransId="{77DDD4B3-CF5F-4489-B46A-2F37CB436908}" sibTransId="{84C00155-553A-411B-9454-13AAED0CC2CF}"/>
    <dgm:cxn modelId="{85FE12DA-1EC6-4F40-B4DC-6CBFBABE1F31}" srcId="{FE18C55C-48A2-49D6-93CD-35FA6644C1F0}" destId="{B05711DD-BA4E-41B3-96A7-73BCFBED0F8B}" srcOrd="0" destOrd="0" parTransId="{76EE9855-B3B6-46D7-A766-397927984A60}" sibTransId="{51B4C225-0062-43AC-853E-C67E0F63B230}"/>
    <dgm:cxn modelId="{D0811AE1-1A22-4BA1-9B93-E7E72E878F09}" type="presOf" srcId="{2DD84D44-1AD0-442F-BC60-74F800FECD77}" destId="{EE1BC90F-40B1-4573-BC80-C53059ADE0F1}" srcOrd="0" destOrd="0" presId="urn:microsoft.com/office/officeart/2005/8/layout/radial6"/>
    <dgm:cxn modelId="{65AC20E9-0A73-440D-9BA5-3770344D5A92}" type="presOf" srcId="{96561783-B0A0-42AB-B542-CCFBA8CC6F12}" destId="{25234A3E-BB70-423A-B605-664861700B85}" srcOrd="0" destOrd="0" presId="urn:microsoft.com/office/officeart/2005/8/layout/radial6"/>
    <dgm:cxn modelId="{F5CC24F4-BF2B-4F56-8FD8-4DD458BED7EA}" srcId="{B05711DD-BA4E-41B3-96A7-73BCFBED0F8B}" destId="{2DD84D44-1AD0-442F-BC60-74F800FECD77}" srcOrd="2" destOrd="0" parTransId="{1173E650-FC9C-4AC2-8E2B-CEE6D90BBB85}" sibTransId="{AB2C004F-5DB7-4A69-A73B-4B37E7C02042}"/>
    <dgm:cxn modelId="{E73194FB-6B88-4FC2-B48C-9E285CD3ECC5}" type="presOf" srcId="{4312B937-58F6-449C-96E1-1F0470B774DB}" destId="{FB371BD3-6D21-4363-B553-24859FAE243B}" srcOrd="0" destOrd="0" presId="urn:microsoft.com/office/officeart/2005/8/layout/radial6"/>
    <dgm:cxn modelId="{3C2C6BBE-E492-40F0-BB07-7E185B236626}" type="presParOf" srcId="{D79C519A-A588-481C-A7D9-9DCED955532B}" destId="{2181470F-E8B1-4EC7-8078-3549EEE75FE0}" srcOrd="0" destOrd="0" presId="urn:microsoft.com/office/officeart/2005/8/layout/radial6"/>
    <dgm:cxn modelId="{A685A8FF-280F-4196-BB04-C3F71D8CDB29}" type="presParOf" srcId="{D79C519A-A588-481C-A7D9-9DCED955532B}" destId="{FB371BD3-6D21-4363-B553-24859FAE243B}" srcOrd="1" destOrd="0" presId="urn:microsoft.com/office/officeart/2005/8/layout/radial6"/>
    <dgm:cxn modelId="{193BC069-6B20-4F85-8A88-8D413632A075}" type="presParOf" srcId="{D79C519A-A588-481C-A7D9-9DCED955532B}" destId="{7097E80D-23A3-43A9-8556-57631B5FB1F3}" srcOrd="2" destOrd="0" presId="urn:microsoft.com/office/officeart/2005/8/layout/radial6"/>
    <dgm:cxn modelId="{2965287D-D8C5-4E5A-8486-4A47A0ED8562}" type="presParOf" srcId="{D79C519A-A588-481C-A7D9-9DCED955532B}" destId="{0C06F560-BECD-4424-8C70-630048541497}" srcOrd="3" destOrd="0" presId="urn:microsoft.com/office/officeart/2005/8/layout/radial6"/>
    <dgm:cxn modelId="{0DB32A06-B8B3-478C-A9D4-61BD4FCF33DF}" type="presParOf" srcId="{D79C519A-A588-481C-A7D9-9DCED955532B}" destId="{96C40FD7-D308-4F62-B776-4FB63E8710C3}" srcOrd="4" destOrd="0" presId="urn:microsoft.com/office/officeart/2005/8/layout/radial6"/>
    <dgm:cxn modelId="{24F2B39B-3876-4DBC-975E-F07D4819B544}" type="presParOf" srcId="{D79C519A-A588-481C-A7D9-9DCED955532B}" destId="{413E4B99-9A14-49E5-A399-76B4B922F187}" srcOrd="5" destOrd="0" presId="urn:microsoft.com/office/officeart/2005/8/layout/radial6"/>
    <dgm:cxn modelId="{DB0A7C5C-03A6-40A3-85AE-02CC3233F980}" type="presParOf" srcId="{D79C519A-A588-481C-A7D9-9DCED955532B}" destId="{3C03EB4E-A527-4CD4-A9FD-C01F0B7A748A}" srcOrd="6" destOrd="0" presId="urn:microsoft.com/office/officeart/2005/8/layout/radial6"/>
    <dgm:cxn modelId="{30008607-4149-4959-998E-24096ED6BCA7}" type="presParOf" srcId="{D79C519A-A588-481C-A7D9-9DCED955532B}" destId="{EE1BC90F-40B1-4573-BC80-C53059ADE0F1}" srcOrd="7" destOrd="0" presId="urn:microsoft.com/office/officeart/2005/8/layout/radial6"/>
    <dgm:cxn modelId="{A079288E-6202-4968-89D2-FF8DCC3275E7}" type="presParOf" srcId="{D79C519A-A588-481C-A7D9-9DCED955532B}" destId="{CF3F38FB-88CD-4FFD-98F4-F996E15A407F}" srcOrd="8" destOrd="0" presId="urn:microsoft.com/office/officeart/2005/8/layout/radial6"/>
    <dgm:cxn modelId="{376CB4DE-1694-45B4-B077-E9C268E1BFD7}" type="presParOf" srcId="{D79C519A-A588-481C-A7D9-9DCED955532B}" destId="{8AAFB8BC-6C1C-4617-A264-FD3FB02F7287}" srcOrd="9" destOrd="0" presId="urn:microsoft.com/office/officeart/2005/8/layout/radial6"/>
    <dgm:cxn modelId="{9CD7FBA7-D317-465B-AC00-D7E39077643F}" type="presParOf" srcId="{D79C519A-A588-481C-A7D9-9DCED955532B}" destId="{25234A3E-BB70-423A-B605-664861700B85}" srcOrd="10" destOrd="0" presId="urn:microsoft.com/office/officeart/2005/8/layout/radial6"/>
    <dgm:cxn modelId="{A438D72F-975E-48C9-8913-6B7FE28B9D59}" type="presParOf" srcId="{D79C519A-A588-481C-A7D9-9DCED955532B}" destId="{822DD7CE-1799-465D-B576-00204587B6F4}" srcOrd="11" destOrd="0" presId="urn:microsoft.com/office/officeart/2005/8/layout/radial6"/>
    <dgm:cxn modelId="{FE6530CA-C4EE-4852-9289-4E35D7AF66E8}" type="presParOf" srcId="{D79C519A-A588-481C-A7D9-9DCED955532B}" destId="{28506E79-529E-47CC-8E8A-2305F59E52E4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E24A57-DDAE-4392-9E35-951E9940C1F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3D8C28-B64E-4A87-96EA-2DDFEB0BBEAE}">
      <dgm:prSet phldrT="[Text]" custT="1"/>
      <dgm:spPr/>
      <dgm:t>
        <a:bodyPr/>
        <a:lstStyle/>
        <a:p>
          <a:r>
            <a:rPr lang="hi-IN" sz="4800" b="1" dirty="0"/>
            <a:t> विरहानुभूति </a:t>
          </a:r>
          <a:endParaRPr lang="en-US" sz="4800" b="1" dirty="0"/>
        </a:p>
      </dgm:t>
    </dgm:pt>
    <dgm:pt modelId="{9123C65B-8018-4BE4-A60C-86DE9E49FB5A}" type="parTrans" cxnId="{F4255D2D-7429-4216-A4E1-E9FE5038558D}">
      <dgm:prSet/>
      <dgm:spPr/>
      <dgm:t>
        <a:bodyPr/>
        <a:lstStyle/>
        <a:p>
          <a:endParaRPr lang="en-US"/>
        </a:p>
      </dgm:t>
    </dgm:pt>
    <dgm:pt modelId="{CFBFB03D-0D06-4A58-9EF0-0DC898204E30}" type="sibTrans" cxnId="{F4255D2D-7429-4216-A4E1-E9FE5038558D}">
      <dgm:prSet/>
      <dgm:spPr/>
      <dgm:t>
        <a:bodyPr/>
        <a:lstStyle/>
        <a:p>
          <a:endParaRPr lang="en-US"/>
        </a:p>
      </dgm:t>
    </dgm:pt>
    <dgm:pt modelId="{A010C945-E851-4594-8C99-39778FF13E44}">
      <dgm:prSet phldrT="[Text]" custT="1"/>
      <dgm:spPr/>
      <dgm:t>
        <a:bodyPr/>
        <a:lstStyle/>
        <a:p>
          <a:pPr algn="ctr"/>
          <a:r>
            <a:rPr lang="hi-IN" sz="3600" b="1" dirty="0"/>
            <a:t>आत्मानुभूति परक स्वछंदतावादी काव्य </a:t>
          </a:r>
          <a:endParaRPr lang="en-US" sz="3600" b="1" dirty="0"/>
        </a:p>
      </dgm:t>
    </dgm:pt>
    <dgm:pt modelId="{4745A28E-B89A-4E83-B6E6-65588AFC8800}" type="parTrans" cxnId="{E6F1AF5E-9129-4C55-A3C2-FABF84DDAA1D}">
      <dgm:prSet/>
      <dgm:spPr/>
      <dgm:t>
        <a:bodyPr/>
        <a:lstStyle/>
        <a:p>
          <a:endParaRPr lang="en-US"/>
        </a:p>
      </dgm:t>
    </dgm:pt>
    <dgm:pt modelId="{E94F5FEA-FAB6-4506-B4E2-BC398CCED853}" type="sibTrans" cxnId="{E6F1AF5E-9129-4C55-A3C2-FABF84DDAA1D}">
      <dgm:prSet/>
      <dgm:spPr/>
      <dgm:t>
        <a:bodyPr/>
        <a:lstStyle/>
        <a:p>
          <a:endParaRPr lang="en-US"/>
        </a:p>
      </dgm:t>
    </dgm:pt>
    <dgm:pt modelId="{0A5C7EB1-29F1-4965-8ACF-B28649B17EC9}">
      <dgm:prSet phldrT="[Text]" custT="1"/>
      <dgm:spPr/>
      <dgm:t>
        <a:bodyPr/>
        <a:lstStyle/>
        <a:p>
          <a:r>
            <a:rPr lang="hi-IN" sz="4800" b="1" dirty="0"/>
            <a:t>प्रणय की प्रधानता </a:t>
          </a:r>
          <a:endParaRPr lang="en-US" sz="4800" b="1" dirty="0"/>
        </a:p>
      </dgm:t>
    </dgm:pt>
    <dgm:pt modelId="{C9E61F28-0538-4105-9795-CD497FCAC3A9}" type="parTrans" cxnId="{18BB8A6C-1E63-428C-9624-BCBC198C76DA}">
      <dgm:prSet/>
      <dgm:spPr/>
      <dgm:t>
        <a:bodyPr/>
        <a:lstStyle/>
        <a:p>
          <a:endParaRPr lang="en-US"/>
        </a:p>
      </dgm:t>
    </dgm:pt>
    <dgm:pt modelId="{E724F080-CE91-4DEB-9DB3-DF91C1746A10}" type="sibTrans" cxnId="{18BB8A6C-1E63-428C-9624-BCBC198C76DA}">
      <dgm:prSet/>
      <dgm:spPr/>
      <dgm:t>
        <a:bodyPr/>
        <a:lstStyle/>
        <a:p>
          <a:endParaRPr lang="en-US"/>
        </a:p>
      </dgm:t>
    </dgm:pt>
    <dgm:pt modelId="{3E4783E1-1D66-4B0C-B9E9-8B2976837522}">
      <dgm:prSet phldrT="[Text]" custT="1"/>
      <dgm:spPr/>
      <dgm:t>
        <a:bodyPr/>
        <a:lstStyle/>
        <a:p>
          <a:r>
            <a:rPr lang="hi-IN" sz="4400" b="1" dirty="0"/>
            <a:t>ब्रज भाषा का नैसर्गिक प्रयोग </a:t>
          </a:r>
          <a:endParaRPr lang="en-US" sz="4400" b="1" dirty="0"/>
        </a:p>
      </dgm:t>
    </dgm:pt>
    <dgm:pt modelId="{4B15B023-EBF8-4BAD-83F7-EE5EFAFF16A2}" type="parTrans" cxnId="{C0D99E44-3CF7-4C11-B654-DE50F5C582EB}">
      <dgm:prSet/>
      <dgm:spPr/>
      <dgm:t>
        <a:bodyPr/>
        <a:lstStyle/>
        <a:p>
          <a:endParaRPr lang="en-US"/>
        </a:p>
      </dgm:t>
    </dgm:pt>
    <dgm:pt modelId="{DD05F97D-AE7F-4949-A16E-F78B59709930}" type="sibTrans" cxnId="{C0D99E44-3CF7-4C11-B654-DE50F5C582EB}">
      <dgm:prSet/>
      <dgm:spPr/>
      <dgm:t>
        <a:bodyPr/>
        <a:lstStyle/>
        <a:p>
          <a:endParaRPr lang="en-US"/>
        </a:p>
      </dgm:t>
    </dgm:pt>
    <dgm:pt modelId="{4E86F981-5499-4261-93BD-4D5E09AA7B3A}">
      <dgm:prSet phldrT="[Text]" custT="1"/>
      <dgm:spPr/>
      <dgm:t>
        <a:bodyPr/>
        <a:lstStyle/>
        <a:p>
          <a:r>
            <a:rPr lang="hi-IN" sz="4800" b="1" dirty="0"/>
            <a:t>मुक्तक काव्य-रूप </a:t>
          </a:r>
          <a:endParaRPr lang="en-US" sz="4800" b="1" dirty="0"/>
        </a:p>
      </dgm:t>
    </dgm:pt>
    <dgm:pt modelId="{295DFEEA-35DA-411D-9583-661B1CD9EC09}" type="parTrans" cxnId="{B4DC9715-DDB5-4580-ACE8-44DF29FC5891}">
      <dgm:prSet/>
      <dgm:spPr/>
      <dgm:t>
        <a:bodyPr/>
        <a:lstStyle/>
        <a:p>
          <a:endParaRPr lang="en-US"/>
        </a:p>
      </dgm:t>
    </dgm:pt>
    <dgm:pt modelId="{F0F64B2E-E11D-4FF0-87E0-917096B96D23}" type="sibTrans" cxnId="{B4DC9715-DDB5-4580-ACE8-44DF29FC5891}">
      <dgm:prSet/>
      <dgm:spPr/>
      <dgm:t>
        <a:bodyPr/>
        <a:lstStyle/>
        <a:p>
          <a:endParaRPr lang="en-US"/>
        </a:p>
      </dgm:t>
    </dgm:pt>
    <dgm:pt modelId="{020CD246-5D49-4CA2-A651-038B5647822D}" type="pres">
      <dgm:prSet presAssocID="{F5E24A57-DDAE-4392-9E35-951E9940C1FC}" presName="diagram" presStyleCnt="0">
        <dgm:presLayoutVars>
          <dgm:dir/>
          <dgm:resizeHandles val="exact"/>
        </dgm:presLayoutVars>
      </dgm:prSet>
      <dgm:spPr/>
    </dgm:pt>
    <dgm:pt modelId="{2D54ECFC-8D1A-4ED2-9B93-8A1194A4E080}" type="pres">
      <dgm:prSet presAssocID="{473D8C28-B64E-4A87-96EA-2DDFEB0BBEAE}" presName="node" presStyleLbl="node1" presStyleIdx="0" presStyleCnt="5">
        <dgm:presLayoutVars>
          <dgm:bulletEnabled val="1"/>
        </dgm:presLayoutVars>
      </dgm:prSet>
      <dgm:spPr/>
    </dgm:pt>
    <dgm:pt modelId="{07CB0E5E-8CAE-4631-A8BA-788EB984871A}" type="pres">
      <dgm:prSet presAssocID="{CFBFB03D-0D06-4A58-9EF0-0DC898204E30}" presName="sibTrans" presStyleCnt="0"/>
      <dgm:spPr/>
    </dgm:pt>
    <dgm:pt modelId="{FE0DD0CC-7D72-4209-9850-9CDAAE057DC7}" type="pres">
      <dgm:prSet presAssocID="{A010C945-E851-4594-8C99-39778FF13E44}" presName="node" presStyleLbl="node1" presStyleIdx="1" presStyleCnt="5">
        <dgm:presLayoutVars>
          <dgm:bulletEnabled val="1"/>
        </dgm:presLayoutVars>
      </dgm:prSet>
      <dgm:spPr/>
    </dgm:pt>
    <dgm:pt modelId="{C2171DB0-9D70-4061-93A7-A45DADB32F52}" type="pres">
      <dgm:prSet presAssocID="{E94F5FEA-FAB6-4506-B4E2-BC398CCED853}" presName="sibTrans" presStyleCnt="0"/>
      <dgm:spPr/>
    </dgm:pt>
    <dgm:pt modelId="{78AC4155-4E65-468C-8122-14A8FCEE5527}" type="pres">
      <dgm:prSet presAssocID="{0A5C7EB1-29F1-4965-8ACF-B28649B17EC9}" presName="node" presStyleLbl="node1" presStyleIdx="2" presStyleCnt="5">
        <dgm:presLayoutVars>
          <dgm:bulletEnabled val="1"/>
        </dgm:presLayoutVars>
      </dgm:prSet>
      <dgm:spPr/>
    </dgm:pt>
    <dgm:pt modelId="{D1654F28-4A1C-49A5-8290-AD4A11A5422F}" type="pres">
      <dgm:prSet presAssocID="{E724F080-CE91-4DEB-9DB3-DF91C1746A10}" presName="sibTrans" presStyleCnt="0"/>
      <dgm:spPr/>
    </dgm:pt>
    <dgm:pt modelId="{8F9F4941-CE5C-4F7F-9F44-7C074996A540}" type="pres">
      <dgm:prSet presAssocID="{3E4783E1-1D66-4B0C-B9E9-8B2976837522}" presName="node" presStyleLbl="node1" presStyleIdx="3" presStyleCnt="5">
        <dgm:presLayoutVars>
          <dgm:bulletEnabled val="1"/>
        </dgm:presLayoutVars>
      </dgm:prSet>
      <dgm:spPr/>
    </dgm:pt>
    <dgm:pt modelId="{2F5FD417-B691-462D-849F-505EB49C9DA0}" type="pres">
      <dgm:prSet presAssocID="{DD05F97D-AE7F-4949-A16E-F78B59709930}" presName="sibTrans" presStyleCnt="0"/>
      <dgm:spPr/>
    </dgm:pt>
    <dgm:pt modelId="{635EF502-8E44-40BD-A324-481A2897D8D4}" type="pres">
      <dgm:prSet presAssocID="{4E86F981-5499-4261-93BD-4D5E09AA7B3A}" presName="node" presStyleLbl="node1" presStyleIdx="4" presStyleCnt="5">
        <dgm:presLayoutVars>
          <dgm:bulletEnabled val="1"/>
        </dgm:presLayoutVars>
      </dgm:prSet>
      <dgm:spPr/>
    </dgm:pt>
  </dgm:ptLst>
  <dgm:cxnLst>
    <dgm:cxn modelId="{7575550D-D926-468D-9AE7-BC8866D51426}" type="presOf" srcId="{473D8C28-B64E-4A87-96EA-2DDFEB0BBEAE}" destId="{2D54ECFC-8D1A-4ED2-9B93-8A1194A4E080}" srcOrd="0" destOrd="0" presId="urn:microsoft.com/office/officeart/2005/8/layout/default"/>
    <dgm:cxn modelId="{4DB56310-1DCE-48E4-B32A-FAEC74BA06CF}" type="presOf" srcId="{F5E24A57-DDAE-4392-9E35-951E9940C1FC}" destId="{020CD246-5D49-4CA2-A651-038B5647822D}" srcOrd="0" destOrd="0" presId="urn:microsoft.com/office/officeart/2005/8/layout/default"/>
    <dgm:cxn modelId="{1F2F3315-5E72-4D50-9889-CA9864E6D44B}" type="presOf" srcId="{3E4783E1-1D66-4B0C-B9E9-8B2976837522}" destId="{8F9F4941-CE5C-4F7F-9F44-7C074996A540}" srcOrd="0" destOrd="0" presId="urn:microsoft.com/office/officeart/2005/8/layout/default"/>
    <dgm:cxn modelId="{B4DC9715-DDB5-4580-ACE8-44DF29FC5891}" srcId="{F5E24A57-DDAE-4392-9E35-951E9940C1FC}" destId="{4E86F981-5499-4261-93BD-4D5E09AA7B3A}" srcOrd="4" destOrd="0" parTransId="{295DFEEA-35DA-411D-9583-661B1CD9EC09}" sibTransId="{F0F64B2E-E11D-4FF0-87E0-917096B96D23}"/>
    <dgm:cxn modelId="{F4255D2D-7429-4216-A4E1-E9FE5038558D}" srcId="{F5E24A57-DDAE-4392-9E35-951E9940C1FC}" destId="{473D8C28-B64E-4A87-96EA-2DDFEB0BBEAE}" srcOrd="0" destOrd="0" parTransId="{9123C65B-8018-4BE4-A60C-86DE9E49FB5A}" sibTransId="{CFBFB03D-0D06-4A58-9EF0-0DC898204E30}"/>
    <dgm:cxn modelId="{E6F1AF5E-9129-4C55-A3C2-FABF84DDAA1D}" srcId="{F5E24A57-DDAE-4392-9E35-951E9940C1FC}" destId="{A010C945-E851-4594-8C99-39778FF13E44}" srcOrd="1" destOrd="0" parTransId="{4745A28E-B89A-4E83-B6E6-65588AFC8800}" sibTransId="{E94F5FEA-FAB6-4506-B4E2-BC398CCED853}"/>
    <dgm:cxn modelId="{C0D99E44-3CF7-4C11-B654-DE50F5C582EB}" srcId="{F5E24A57-DDAE-4392-9E35-951E9940C1FC}" destId="{3E4783E1-1D66-4B0C-B9E9-8B2976837522}" srcOrd="3" destOrd="0" parTransId="{4B15B023-EBF8-4BAD-83F7-EE5EFAFF16A2}" sibTransId="{DD05F97D-AE7F-4949-A16E-F78B59709930}"/>
    <dgm:cxn modelId="{18BB8A6C-1E63-428C-9624-BCBC198C76DA}" srcId="{F5E24A57-DDAE-4392-9E35-951E9940C1FC}" destId="{0A5C7EB1-29F1-4965-8ACF-B28649B17EC9}" srcOrd="2" destOrd="0" parTransId="{C9E61F28-0538-4105-9795-CD497FCAC3A9}" sibTransId="{E724F080-CE91-4DEB-9DB3-DF91C1746A10}"/>
    <dgm:cxn modelId="{C6AE4CBD-C9DC-49D9-8F8E-DFA5043CC147}" type="presOf" srcId="{0A5C7EB1-29F1-4965-8ACF-B28649B17EC9}" destId="{78AC4155-4E65-468C-8122-14A8FCEE5527}" srcOrd="0" destOrd="0" presId="urn:microsoft.com/office/officeart/2005/8/layout/default"/>
    <dgm:cxn modelId="{6F4D13D5-ECE2-4F14-877C-3E18731BA7C6}" type="presOf" srcId="{4E86F981-5499-4261-93BD-4D5E09AA7B3A}" destId="{635EF502-8E44-40BD-A324-481A2897D8D4}" srcOrd="0" destOrd="0" presId="urn:microsoft.com/office/officeart/2005/8/layout/default"/>
    <dgm:cxn modelId="{73FA90E3-F946-4792-A0FC-7A5F4C4B7FE8}" type="presOf" srcId="{A010C945-E851-4594-8C99-39778FF13E44}" destId="{FE0DD0CC-7D72-4209-9850-9CDAAE057DC7}" srcOrd="0" destOrd="0" presId="urn:microsoft.com/office/officeart/2005/8/layout/default"/>
    <dgm:cxn modelId="{9F1A29B4-702E-4244-B20E-EA9AEC8FE3BC}" type="presParOf" srcId="{020CD246-5D49-4CA2-A651-038B5647822D}" destId="{2D54ECFC-8D1A-4ED2-9B93-8A1194A4E080}" srcOrd="0" destOrd="0" presId="urn:microsoft.com/office/officeart/2005/8/layout/default"/>
    <dgm:cxn modelId="{E8EC8CF2-65D6-4CB5-9649-2AE9F9AF0BBA}" type="presParOf" srcId="{020CD246-5D49-4CA2-A651-038B5647822D}" destId="{07CB0E5E-8CAE-4631-A8BA-788EB984871A}" srcOrd="1" destOrd="0" presId="urn:microsoft.com/office/officeart/2005/8/layout/default"/>
    <dgm:cxn modelId="{77482D56-3CF4-4687-AA3A-7CCE33DD674E}" type="presParOf" srcId="{020CD246-5D49-4CA2-A651-038B5647822D}" destId="{FE0DD0CC-7D72-4209-9850-9CDAAE057DC7}" srcOrd="2" destOrd="0" presId="urn:microsoft.com/office/officeart/2005/8/layout/default"/>
    <dgm:cxn modelId="{A6904451-D6DA-41A2-AAAA-A38D705853D9}" type="presParOf" srcId="{020CD246-5D49-4CA2-A651-038B5647822D}" destId="{C2171DB0-9D70-4061-93A7-A45DADB32F52}" srcOrd="3" destOrd="0" presId="urn:microsoft.com/office/officeart/2005/8/layout/default"/>
    <dgm:cxn modelId="{174302AF-7B56-4456-BE81-3F77C28EAFA6}" type="presParOf" srcId="{020CD246-5D49-4CA2-A651-038B5647822D}" destId="{78AC4155-4E65-468C-8122-14A8FCEE5527}" srcOrd="4" destOrd="0" presId="urn:microsoft.com/office/officeart/2005/8/layout/default"/>
    <dgm:cxn modelId="{55C0CE7D-833B-4C0F-9B88-6B010B107F6D}" type="presParOf" srcId="{020CD246-5D49-4CA2-A651-038B5647822D}" destId="{D1654F28-4A1C-49A5-8290-AD4A11A5422F}" srcOrd="5" destOrd="0" presId="urn:microsoft.com/office/officeart/2005/8/layout/default"/>
    <dgm:cxn modelId="{8218BFA5-036E-4799-AEB0-7C99AF2F5DC5}" type="presParOf" srcId="{020CD246-5D49-4CA2-A651-038B5647822D}" destId="{8F9F4941-CE5C-4F7F-9F44-7C074996A540}" srcOrd="6" destOrd="0" presId="urn:microsoft.com/office/officeart/2005/8/layout/default"/>
    <dgm:cxn modelId="{201CB4C1-6B1A-4361-A05E-189C9F4CFB03}" type="presParOf" srcId="{020CD246-5D49-4CA2-A651-038B5647822D}" destId="{2F5FD417-B691-462D-849F-505EB49C9DA0}" srcOrd="7" destOrd="0" presId="urn:microsoft.com/office/officeart/2005/8/layout/default"/>
    <dgm:cxn modelId="{9F032A05-8BA5-40B2-9AF3-D892C21DE95F}" type="presParOf" srcId="{020CD246-5D49-4CA2-A651-038B5647822D}" destId="{635EF502-8E44-40BD-A324-481A2897D8D4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4B45F1-26E5-40F8-9C1C-7B2962AA65A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BAAA9C-228A-4220-877B-5BD797FB3CC6}">
      <dgm:prSet phldrT="[Text]" custT="1"/>
      <dgm:spPr/>
      <dgm:t>
        <a:bodyPr/>
        <a:lstStyle/>
        <a:p>
          <a:r>
            <a:rPr lang="hi-IN" sz="3600" dirty="0"/>
            <a:t>रामचन्द्र शुक्ल</a:t>
          </a:r>
          <a:endParaRPr lang="en-US" sz="3600" dirty="0"/>
        </a:p>
      </dgm:t>
    </dgm:pt>
    <dgm:pt modelId="{FAE69908-ACA4-4F60-95CE-A2DFFB40687E}" type="parTrans" cxnId="{B865E356-41FE-4DD6-8E7D-C234663E274A}">
      <dgm:prSet/>
      <dgm:spPr/>
      <dgm:t>
        <a:bodyPr/>
        <a:lstStyle/>
        <a:p>
          <a:endParaRPr lang="en-US"/>
        </a:p>
      </dgm:t>
    </dgm:pt>
    <dgm:pt modelId="{C33FC3C3-1457-4B90-B3A8-2E94362B3985}" type="sibTrans" cxnId="{B865E356-41FE-4DD6-8E7D-C234663E274A}">
      <dgm:prSet/>
      <dgm:spPr/>
      <dgm:t>
        <a:bodyPr/>
        <a:lstStyle/>
        <a:p>
          <a:endParaRPr lang="en-US"/>
        </a:p>
      </dgm:t>
    </dgm:pt>
    <dgm:pt modelId="{A6D79A73-5175-4586-BEBE-5A56E97663EA}">
      <dgm:prSet phldrT="[Text]" custT="1"/>
      <dgm:spPr/>
      <dgm:t>
        <a:bodyPr/>
        <a:lstStyle/>
        <a:p>
          <a:r>
            <a:rPr lang="hi-IN" sz="3200" b="1" dirty="0"/>
            <a:t>“प्रेम मार्ग का ऐसा प्रवीण और धीर पथिक तथा जवाँदानी का ऐसा दावा रखने वाला ब्रज भाषा का दूसरा कवि नहीं हुआ|”</a:t>
          </a:r>
          <a:endParaRPr lang="en-US" sz="3200" b="1" dirty="0"/>
        </a:p>
      </dgm:t>
    </dgm:pt>
    <dgm:pt modelId="{30B895F7-6C4C-4E1A-9813-C1F6CA6E72FF}" type="parTrans" cxnId="{5AD6E18C-0D56-4E44-9223-D0B632B0587B}">
      <dgm:prSet/>
      <dgm:spPr/>
      <dgm:t>
        <a:bodyPr/>
        <a:lstStyle/>
        <a:p>
          <a:endParaRPr lang="en-US"/>
        </a:p>
      </dgm:t>
    </dgm:pt>
    <dgm:pt modelId="{BA92BE16-BFA4-4B72-B117-057501507E88}" type="sibTrans" cxnId="{5AD6E18C-0D56-4E44-9223-D0B632B0587B}">
      <dgm:prSet/>
      <dgm:spPr/>
      <dgm:t>
        <a:bodyPr/>
        <a:lstStyle/>
        <a:p>
          <a:endParaRPr lang="en-US"/>
        </a:p>
      </dgm:t>
    </dgm:pt>
    <dgm:pt modelId="{B477625E-5E4E-488E-A7CF-EDA519613AB4}">
      <dgm:prSet phldrT="[Text]" custT="1"/>
      <dgm:spPr/>
      <dgm:t>
        <a:bodyPr/>
        <a:lstStyle/>
        <a:p>
          <a:r>
            <a:rPr lang="hi-IN" sz="2800" dirty="0"/>
            <a:t>रामधारीसिंह ‘दिनकर’</a:t>
          </a:r>
          <a:endParaRPr lang="en-US" sz="2800" dirty="0"/>
        </a:p>
      </dgm:t>
    </dgm:pt>
    <dgm:pt modelId="{913937BB-0E1F-4491-8417-E7A43D07545E}" type="parTrans" cxnId="{DE7FEFF8-A21E-4A2C-B495-50C29C77FD80}">
      <dgm:prSet/>
      <dgm:spPr/>
      <dgm:t>
        <a:bodyPr/>
        <a:lstStyle/>
        <a:p>
          <a:endParaRPr lang="en-US"/>
        </a:p>
      </dgm:t>
    </dgm:pt>
    <dgm:pt modelId="{7CDEEE7F-FAA6-4996-8754-D6E1E30363AB}" type="sibTrans" cxnId="{DE7FEFF8-A21E-4A2C-B495-50C29C77FD80}">
      <dgm:prSet/>
      <dgm:spPr/>
      <dgm:t>
        <a:bodyPr/>
        <a:lstStyle/>
        <a:p>
          <a:endParaRPr lang="en-US"/>
        </a:p>
      </dgm:t>
    </dgm:pt>
    <dgm:pt modelId="{6BC712E2-D5C1-47B1-9E5E-459E708D1E7E}">
      <dgm:prSet phldrT="[Text]" custT="1"/>
      <dgm:spPr/>
      <dgm:t>
        <a:bodyPr/>
        <a:lstStyle/>
        <a:p>
          <a:r>
            <a:rPr lang="hi-IN" sz="3200" b="1" dirty="0"/>
            <a:t>“दूसरों के लिए किराए के आसूँ बहाने वालों के बीच वह एक ऐसा कवि है जो अपनी पीड़ा से रो रहा है|”</a:t>
          </a:r>
          <a:endParaRPr lang="en-US" sz="3200" b="1" dirty="0"/>
        </a:p>
      </dgm:t>
    </dgm:pt>
    <dgm:pt modelId="{3E336476-4B8D-410F-8225-75D1DC4782C2}" type="parTrans" cxnId="{2E1671FC-CCCD-4808-877A-8A428E5704A4}">
      <dgm:prSet/>
      <dgm:spPr/>
      <dgm:t>
        <a:bodyPr/>
        <a:lstStyle/>
        <a:p>
          <a:endParaRPr lang="en-US"/>
        </a:p>
      </dgm:t>
    </dgm:pt>
    <dgm:pt modelId="{1803D347-B496-4A6A-9FAA-BF6C05CC7A25}" type="sibTrans" cxnId="{2E1671FC-CCCD-4808-877A-8A428E5704A4}">
      <dgm:prSet/>
      <dgm:spPr/>
      <dgm:t>
        <a:bodyPr/>
        <a:lstStyle/>
        <a:p>
          <a:endParaRPr lang="en-US"/>
        </a:p>
      </dgm:t>
    </dgm:pt>
    <dgm:pt modelId="{B79AF415-9DC6-472E-9F77-36545290F597}">
      <dgm:prSet phldrT="[Text]" custT="1"/>
      <dgm:spPr/>
      <dgm:t>
        <a:bodyPr/>
        <a:lstStyle/>
        <a:p>
          <a:r>
            <a:rPr lang="hi-IN" sz="3200" dirty="0"/>
            <a:t>डॉ. रामस्वरूप चतुर्वेदी </a:t>
          </a:r>
          <a:endParaRPr lang="en-US" sz="3200" dirty="0"/>
        </a:p>
      </dgm:t>
    </dgm:pt>
    <dgm:pt modelId="{4DF2DCFE-70AB-47D9-AE20-D4C3A5835304}" type="parTrans" cxnId="{97931122-8A82-40F5-870F-28F8B0B43DC8}">
      <dgm:prSet/>
      <dgm:spPr/>
      <dgm:t>
        <a:bodyPr/>
        <a:lstStyle/>
        <a:p>
          <a:endParaRPr lang="en-US"/>
        </a:p>
      </dgm:t>
    </dgm:pt>
    <dgm:pt modelId="{1971A618-BD8E-4F0F-8EE7-CA5C818C34F5}" type="sibTrans" cxnId="{97931122-8A82-40F5-870F-28F8B0B43DC8}">
      <dgm:prSet/>
      <dgm:spPr/>
      <dgm:t>
        <a:bodyPr/>
        <a:lstStyle/>
        <a:p>
          <a:endParaRPr lang="en-US"/>
        </a:p>
      </dgm:t>
    </dgm:pt>
    <dgm:pt modelId="{9FC65409-F0ED-4676-A8A1-91296F0540C0}">
      <dgm:prSet phldrT="[Text]" custT="1"/>
      <dgm:spPr/>
      <dgm:t>
        <a:bodyPr/>
        <a:lstStyle/>
        <a:p>
          <a:r>
            <a:rPr lang="hi-IN" sz="3600" b="1" dirty="0"/>
            <a:t>“घनानंद ने मौन की महिमा को पहचाना है|”</a:t>
          </a:r>
          <a:endParaRPr lang="en-US" sz="3600" b="1" dirty="0"/>
        </a:p>
      </dgm:t>
    </dgm:pt>
    <dgm:pt modelId="{4C6F9486-0E50-4FF7-98A0-8BB8909B8978}" type="parTrans" cxnId="{A2FB421F-0428-4913-9E23-2E6B4FFC0809}">
      <dgm:prSet/>
      <dgm:spPr/>
      <dgm:t>
        <a:bodyPr/>
        <a:lstStyle/>
        <a:p>
          <a:endParaRPr lang="en-US"/>
        </a:p>
      </dgm:t>
    </dgm:pt>
    <dgm:pt modelId="{6A7638B7-0518-48C6-BBD3-8F64116CC022}" type="sibTrans" cxnId="{A2FB421F-0428-4913-9E23-2E6B4FFC0809}">
      <dgm:prSet/>
      <dgm:spPr/>
      <dgm:t>
        <a:bodyPr/>
        <a:lstStyle/>
        <a:p>
          <a:endParaRPr lang="en-US"/>
        </a:p>
      </dgm:t>
    </dgm:pt>
    <dgm:pt modelId="{4E343FB6-2926-4635-AD53-C08948DC90D6}" type="pres">
      <dgm:prSet presAssocID="{EB4B45F1-26E5-40F8-9C1C-7B2962AA65A1}" presName="Name0" presStyleCnt="0">
        <dgm:presLayoutVars>
          <dgm:dir/>
          <dgm:animLvl val="lvl"/>
          <dgm:resizeHandles val="exact"/>
        </dgm:presLayoutVars>
      </dgm:prSet>
      <dgm:spPr/>
    </dgm:pt>
    <dgm:pt modelId="{F5402B8A-DF43-4468-95AE-DCCB49A43C11}" type="pres">
      <dgm:prSet presAssocID="{16BAAA9C-228A-4220-877B-5BD797FB3CC6}" presName="linNode" presStyleCnt="0"/>
      <dgm:spPr/>
    </dgm:pt>
    <dgm:pt modelId="{7EB294AC-E9CB-47DA-A109-FEF550CDB121}" type="pres">
      <dgm:prSet presAssocID="{16BAAA9C-228A-4220-877B-5BD797FB3CC6}" presName="parentText" presStyleLbl="node1" presStyleIdx="0" presStyleCnt="3" custScaleX="50611" custScaleY="94029">
        <dgm:presLayoutVars>
          <dgm:chMax val="1"/>
          <dgm:bulletEnabled val="1"/>
        </dgm:presLayoutVars>
      </dgm:prSet>
      <dgm:spPr/>
    </dgm:pt>
    <dgm:pt modelId="{B6CA5983-A49B-4300-BEA3-EB7EA18C48D3}" type="pres">
      <dgm:prSet presAssocID="{16BAAA9C-228A-4220-877B-5BD797FB3CC6}" presName="descendantText" presStyleLbl="alignAccFollowNode1" presStyleIdx="0" presStyleCnt="3" custScaleX="122350" custScaleY="113623" custLinFactNeighborX="0">
        <dgm:presLayoutVars>
          <dgm:bulletEnabled val="1"/>
        </dgm:presLayoutVars>
      </dgm:prSet>
      <dgm:spPr/>
    </dgm:pt>
    <dgm:pt modelId="{8733A23E-D2F1-4D23-97E4-720D1352CE5E}" type="pres">
      <dgm:prSet presAssocID="{C33FC3C3-1457-4B90-B3A8-2E94362B3985}" presName="sp" presStyleCnt="0"/>
      <dgm:spPr/>
    </dgm:pt>
    <dgm:pt modelId="{6FB9CA68-F40C-49CD-A207-73AA8F1A8AA5}" type="pres">
      <dgm:prSet presAssocID="{B477625E-5E4E-488E-A7CF-EDA519613AB4}" presName="linNode" presStyleCnt="0"/>
      <dgm:spPr/>
    </dgm:pt>
    <dgm:pt modelId="{B80A6306-2030-49A5-A4F1-0B608EE75E03}" type="pres">
      <dgm:prSet presAssocID="{B477625E-5E4E-488E-A7CF-EDA519613AB4}" presName="parentText" presStyleLbl="node1" presStyleIdx="1" presStyleCnt="3" custScaleX="50538" custScaleY="103326" custLinFactNeighborX="-882" custLinFactNeighborY="-1491">
        <dgm:presLayoutVars>
          <dgm:chMax val="1"/>
          <dgm:bulletEnabled val="1"/>
        </dgm:presLayoutVars>
      </dgm:prSet>
      <dgm:spPr/>
    </dgm:pt>
    <dgm:pt modelId="{A2DC3CB1-2555-4295-B23B-367DAFBB77F2}" type="pres">
      <dgm:prSet presAssocID="{B477625E-5E4E-488E-A7CF-EDA519613AB4}" presName="descendantText" presStyleLbl="alignAccFollowNode1" presStyleIdx="1" presStyleCnt="3" custScaleX="105026" custScaleY="135898">
        <dgm:presLayoutVars>
          <dgm:bulletEnabled val="1"/>
        </dgm:presLayoutVars>
      </dgm:prSet>
      <dgm:spPr/>
    </dgm:pt>
    <dgm:pt modelId="{9582381D-4606-491F-9E02-66A32F868F62}" type="pres">
      <dgm:prSet presAssocID="{7CDEEE7F-FAA6-4996-8754-D6E1E30363AB}" presName="sp" presStyleCnt="0"/>
      <dgm:spPr/>
    </dgm:pt>
    <dgm:pt modelId="{00B6A7CE-08DA-4F4F-8E60-5DD973952C1B}" type="pres">
      <dgm:prSet presAssocID="{B79AF415-9DC6-472E-9F77-36545290F597}" presName="linNode" presStyleCnt="0"/>
      <dgm:spPr/>
    </dgm:pt>
    <dgm:pt modelId="{FDF1434E-01B3-4CF4-BAF4-2945CA83D393}" type="pres">
      <dgm:prSet presAssocID="{B79AF415-9DC6-472E-9F77-36545290F597}" presName="parentText" presStyleLbl="node1" presStyleIdx="2" presStyleCnt="3" custFlipHor="1" custScaleX="49735" custScaleY="124080">
        <dgm:presLayoutVars>
          <dgm:chMax val="1"/>
          <dgm:bulletEnabled val="1"/>
        </dgm:presLayoutVars>
      </dgm:prSet>
      <dgm:spPr/>
    </dgm:pt>
    <dgm:pt modelId="{A46D4903-0646-4B05-B5E6-D4DE380F3726}" type="pres">
      <dgm:prSet presAssocID="{B79AF415-9DC6-472E-9F77-36545290F597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A2FB421F-0428-4913-9E23-2E6B4FFC0809}" srcId="{B79AF415-9DC6-472E-9F77-36545290F597}" destId="{9FC65409-F0ED-4676-A8A1-91296F0540C0}" srcOrd="0" destOrd="0" parTransId="{4C6F9486-0E50-4FF7-98A0-8BB8909B8978}" sibTransId="{6A7638B7-0518-48C6-BBD3-8F64116CC022}"/>
    <dgm:cxn modelId="{97931122-8A82-40F5-870F-28F8B0B43DC8}" srcId="{EB4B45F1-26E5-40F8-9C1C-7B2962AA65A1}" destId="{B79AF415-9DC6-472E-9F77-36545290F597}" srcOrd="2" destOrd="0" parTransId="{4DF2DCFE-70AB-47D9-AE20-D4C3A5835304}" sibTransId="{1971A618-BD8E-4F0F-8EE7-CA5C818C34F5}"/>
    <dgm:cxn modelId="{9762A725-3F50-4FF1-A9F9-37F892C7EBAF}" type="presOf" srcId="{B79AF415-9DC6-472E-9F77-36545290F597}" destId="{FDF1434E-01B3-4CF4-BAF4-2945CA83D393}" srcOrd="0" destOrd="0" presId="urn:microsoft.com/office/officeart/2005/8/layout/vList5"/>
    <dgm:cxn modelId="{A1875C71-42B0-4DD2-A88D-F406946CBAB1}" type="presOf" srcId="{B477625E-5E4E-488E-A7CF-EDA519613AB4}" destId="{B80A6306-2030-49A5-A4F1-0B608EE75E03}" srcOrd="0" destOrd="0" presId="urn:microsoft.com/office/officeart/2005/8/layout/vList5"/>
    <dgm:cxn modelId="{A708D671-AAB2-4766-BE36-EEC58DBB2E3F}" type="presOf" srcId="{9FC65409-F0ED-4676-A8A1-91296F0540C0}" destId="{A46D4903-0646-4B05-B5E6-D4DE380F3726}" srcOrd="0" destOrd="0" presId="urn:microsoft.com/office/officeart/2005/8/layout/vList5"/>
    <dgm:cxn modelId="{B865E356-41FE-4DD6-8E7D-C234663E274A}" srcId="{EB4B45F1-26E5-40F8-9C1C-7B2962AA65A1}" destId="{16BAAA9C-228A-4220-877B-5BD797FB3CC6}" srcOrd="0" destOrd="0" parTransId="{FAE69908-ACA4-4F60-95CE-A2DFFB40687E}" sibTransId="{C33FC3C3-1457-4B90-B3A8-2E94362B3985}"/>
    <dgm:cxn modelId="{322CD05A-843A-4751-A5A6-4E867634D783}" type="presOf" srcId="{A6D79A73-5175-4586-BEBE-5A56E97663EA}" destId="{B6CA5983-A49B-4300-BEA3-EB7EA18C48D3}" srcOrd="0" destOrd="0" presId="urn:microsoft.com/office/officeart/2005/8/layout/vList5"/>
    <dgm:cxn modelId="{5AD6E18C-0D56-4E44-9223-D0B632B0587B}" srcId="{16BAAA9C-228A-4220-877B-5BD797FB3CC6}" destId="{A6D79A73-5175-4586-BEBE-5A56E97663EA}" srcOrd="0" destOrd="0" parTransId="{30B895F7-6C4C-4E1A-9813-C1F6CA6E72FF}" sibTransId="{BA92BE16-BFA4-4B72-B117-057501507E88}"/>
    <dgm:cxn modelId="{25AC8290-D5ED-4DA9-A870-6FFC4349D7C2}" type="presOf" srcId="{16BAAA9C-228A-4220-877B-5BD797FB3CC6}" destId="{7EB294AC-E9CB-47DA-A109-FEF550CDB121}" srcOrd="0" destOrd="0" presId="urn:microsoft.com/office/officeart/2005/8/layout/vList5"/>
    <dgm:cxn modelId="{B81DABAF-52CD-4F48-B490-8862361DDAE3}" type="presOf" srcId="{EB4B45F1-26E5-40F8-9C1C-7B2962AA65A1}" destId="{4E343FB6-2926-4635-AD53-C08948DC90D6}" srcOrd="0" destOrd="0" presId="urn:microsoft.com/office/officeart/2005/8/layout/vList5"/>
    <dgm:cxn modelId="{4FA43FCD-E1C1-42D6-B827-67699FA146C1}" type="presOf" srcId="{6BC712E2-D5C1-47B1-9E5E-459E708D1E7E}" destId="{A2DC3CB1-2555-4295-B23B-367DAFBB77F2}" srcOrd="0" destOrd="0" presId="urn:microsoft.com/office/officeart/2005/8/layout/vList5"/>
    <dgm:cxn modelId="{DE7FEFF8-A21E-4A2C-B495-50C29C77FD80}" srcId="{EB4B45F1-26E5-40F8-9C1C-7B2962AA65A1}" destId="{B477625E-5E4E-488E-A7CF-EDA519613AB4}" srcOrd="1" destOrd="0" parTransId="{913937BB-0E1F-4491-8417-E7A43D07545E}" sibTransId="{7CDEEE7F-FAA6-4996-8754-D6E1E30363AB}"/>
    <dgm:cxn modelId="{2E1671FC-CCCD-4808-877A-8A428E5704A4}" srcId="{B477625E-5E4E-488E-A7CF-EDA519613AB4}" destId="{6BC712E2-D5C1-47B1-9E5E-459E708D1E7E}" srcOrd="0" destOrd="0" parTransId="{3E336476-4B8D-410F-8225-75D1DC4782C2}" sibTransId="{1803D347-B496-4A6A-9FAA-BF6C05CC7A25}"/>
    <dgm:cxn modelId="{E046E61C-2721-4021-BFA3-6EF9A5D17634}" type="presParOf" srcId="{4E343FB6-2926-4635-AD53-C08948DC90D6}" destId="{F5402B8A-DF43-4468-95AE-DCCB49A43C11}" srcOrd="0" destOrd="0" presId="urn:microsoft.com/office/officeart/2005/8/layout/vList5"/>
    <dgm:cxn modelId="{BE75124C-C39C-4404-B9C5-3576F4BD9A59}" type="presParOf" srcId="{F5402B8A-DF43-4468-95AE-DCCB49A43C11}" destId="{7EB294AC-E9CB-47DA-A109-FEF550CDB121}" srcOrd="0" destOrd="0" presId="urn:microsoft.com/office/officeart/2005/8/layout/vList5"/>
    <dgm:cxn modelId="{5F80C850-7EE7-4F79-B4F5-C9131B7BD102}" type="presParOf" srcId="{F5402B8A-DF43-4468-95AE-DCCB49A43C11}" destId="{B6CA5983-A49B-4300-BEA3-EB7EA18C48D3}" srcOrd="1" destOrd="0" presId="urn:microsoft.com/office/officeart/2005/8/layout/vList5"/>
    <dgm:cxn modelId="{96B3120F-F756-4FB6-A608-1FDD37C867F0}" type="presParOf" srcId="{4E343FB6-2926-4635-AD53-C08948DC90D6}" destId="{8733A23E-D2F1-4D23-97E4-720D1352CE5E}" srcOrd="1" destOrd="0" presId="urn:microsoft.com/office/officeart/2005/8/layout/vList5"/>
    <dgm:cxn modelId="{528653B6-7A58-4AB9-83E8-97E340E2C82D}" type="presParOf" srcId="{4E343FB6-2926-4635-AD53-C08948DC90D6}" destId="{6FB9CA68-F40C-49CD-A207-73AA8F1A8AA5}" srcOrd="2" destOrd="0" presId="urn:microsoft.com/office/officeart/2005/8/layout/vList5"/>
    <dgm:cxn modelId="{6A94B39C-E875-46EF-AAC6-4C9D3144823F}" type="presParOf" srcId="{6FB9CA68-F40C-49CD-A207-73AA8F1A8AA5}" destId="{B80A6306-2030-49A5-A4F1-0B608EE75E03}" srcOrd="0" destOrd="0" presId="urn:microsoft.com/office/officeart/2005/8/layout/vList5"/>
    <dgm:cxn modelId="{75E829A6-2912-42D1-BE4A-A451DF03B5FD}" type="presParOf" srcId="{6FB9CA68-F40C-49CD-A207-73AA8F1A8AA5}" destId="{A2DC3CB1-2555-4295-B23B-367DAFBB77F2}" srcOrd="1" destOrd="0" presId="urn:microsoft.com/office/officeart/2005/8/layout/vList5"/>
    <dgm:cxn modelId="{BEDB40BA-644E-48F4-B873-BE03DF2942AD}" type="presParOf" srcId="{4E343FB6-2926-4635-AD53-C08948DC90D6}" destId="{9582381D-4606-491F-9E02-66A32F868F62}" srcOrd="3" destOrd="0" presId="urn:microsoft.com/office/officeart/2005/8/layout/vList5"/>
    <dgm:cxn modelId="{E9D063D9-AFED-4DA3-BC21-233D14D1715C}" type="presParOf" srcId="{4E343FB6-2926-4635-AD53-C08948DC90D6}" destId="{00B6A7CE-08DA-4F4F-8E60-5DD973952C1B}" srcOrd="4" destOrd="0" presId="urn:microsoft.com/office/officeart/2005/8/layout/vList5"/>
    <dgm:cxn modelId="{30474E7A-82F9-42A3-9CE2-B52DF5C2DA24}" type="presParOf" srcId="{00B6A7CE-08DA-4F4F-8E60-5DD973952C1B}" destId="{FDF1434E-01B3-4CF4-BAF4-2945CA83D393}" srcOrd="0" destOrd="0" presId="urn:microsoft.com/office/officeart/2005/8/layout/vList5"/>
    <dgm:cxn modelId="{B46067D7-58F1-48C8-A4FB-23B38A6F38AE}" type="presParOf" srcId="{00B6A7CE-08DA-4F4F-8E60-5DD973952C1B}" destId="{A46D4903-0646-4B05-B5E6-D4DE380F372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506E79-529E-47CC-8E8A-2305F59E52E4}">
      <dsp:nvSpPr>
        <dsp:cNvPr id="0" name=""/>
        <dsp:cNvSpPr/>
      </dsp:nvSpPr>
      <dsp:spPr>
        <a:xfrm>
          <a:off x="3513229" y="906891"/>
          <a:ext cx="5143282" cy="5143282"/>
        </a:xfrm>
        <a:prstGeom prst="blockArc">
          <a:avLst>
            <a:gd name="adj1" fmla="val 10800000"/>
            <a:gd name="adj2" fmla="val 162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AFB8BC-6C1C-4617-A264-FD3FB02F7287}">
      <dsp:nvSpPr>
        <dsp:cNvPr id="0" name=""/>
        <dsp:cNvSpPr/>
      </dsp:nvSpPr>
      <dsp:spPr>
        <a:xfrm>
          <a:off x="3513229" y="906891"/>
          <a:ext cx="5143282" cy="5143282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03EB4E-A527-4CD4-A9FD-C01F0B7A748A}">
      <dsp:nvSpPr>
        <dsp:cNvPr id="0" name=""/>
        <dsp:cNvSpPr/>
      </dsp:nvSpPr>
      <dsp:spPr>
        <a:xfrm>
          <a:off x="3513229" y="906891"/>
          <a:ext cx="5143282" cy="5143282"/>
        </a:xfrm>
        <a:prstGeom prst="blockArc">
          <a:avLst>
            <a:gd name="adj1" fmla="val 0"/>
            <a:gd name="adj2" fmla="val 54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06F560-BECD-4424-8C70-630048541497}">
      <dsp:nvSpPr>
        <dsp:cNvPr id="0" name=""/>
        <dsp:cNvSpPr/>
      </dsp:nvSpPr>
      <dsp:spPr>
        <a:xfrm>
          <a:off x="3513229" y="906891"/>
          <a:ext cx="5143282" cy="5143282"/>
        </a:xfrm>
        <a:prstGeom prst="blockArc">
          <a:avLst>
            <a:gd name="adj1" fmla="val 16200000"/>
            <a:gd name="adj2" fmla="val 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81470F-E8B1-4EC7-8078-3549EEE75FE0}">
      <dsp:nvSpPr>
        <dsp:cNvPr id="0" name=""/>
        <dsp:cNvSpPr/>
      </dsp:nvSpPr>
      <dsp:spPr>
        <a:xfrm>
          <a:off x="4462545" y="2072516"/>
          <a:ext cx="3244650" cy="28120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4400" b="1" kern="1200" dirty="0"/>
            <a:t>घनानंद की प्रमुख रचनाएँ </a:t>
          </a:r>
          <a:endParaRPr lang="en-US" sz="4400" b="1" kern="1200" dirty="0"/>
        </a:p>
      </dsp:txBody>
      <dsp:txXfrm>
        <a:off x="4937713" y="2484328"/>
        <a:ext cx="2294314" cy="1988407"/>
      </dsp:txXfrm>
    </dsp:sp>
    <dsp:sp modelId="{FB371BD3-6D21-4363-B553-24859FAE243B}">
      <dsp:nvSpPr>
        <dsp:cNvPr id="0" name=""/>
        <dsp:cNvSpPr/>
      </dsp:nvSpPr>
      <dsp:spPr>
        <a:xfrm>
          <a:off x="4423220" y="-133801"/>
          <a:ext cx="3323300" cy="22008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4000" b="1" kern="1200" dirty="0"/>
            <a:t>सुजान सागर </a:t>
          </a:r>
          <a:endParaRPr lang="en-US" sz="4000" b="1" kern="1200" dirty="0"/>
        </a:p>
      </dsp:txBody>
      <dsp:txXfrm>
        <a:off x="4909906" y="188499"/>
        <a:ext cx="2349928" cy="1556200"/>
      </dsp:txXfrm>
    </dsp:sp>
    <dsp:sp modelId="{96C40FD7-D308-4F62-B776-4FB63E8710C3}">
      <dsp:nvSpPr>
        <dsp:cNvPr id="0" name=""/>
        <dsp:cNvSpPr/>
      </dsp:nvSpPr>
      <dsp:spPr>
        <a:xfrm>
          <a:off x="7239172" y="2524805"/>
          <a:ext cx="2715262" cy="19074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3600" b="1" kern="1200" dirty="0"/>
            <a:t>विरह लीला </a:t>
          </a:r>
          <a:endParaRPr lang="en-US" sz="3600" b="1" kern="1200" dirty="0"/>
        </a:p>
      </dsp:txBody>
      <dsp:txXfrm>
        <a:off x="7636813" y="2804145"/>
        <a:ext cx="1919980" cy="1348774"/>
      </dsp:txXfrm>
    </dsp:sp>
    <dsp:sp modelId="{EE1BC90F-40B1-4573-BC80-C53059ADE0F1}">
      <dsp:nvSpPr>
        <dsp:cNvPr id="0" name=""/>
        <dsp:cNvSpPr/>
      </dsp:nvSpPr>
      <dsp:spPr>
        <a:xfrm>
          <a:off x="4236402" y="5161195"/>
          <a:ext cx="3696936" cy="16585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4000" b="1" kern="1200" dirty="0"/>
            <a:t>सुजान हित प्रबंध </a:t>
          </a:r>
          <a:endParaRPr lang="en-US" sz="4000" b="1" kern="1200" dirty="0"/>
        </a:p>
      </dsp:txBody>
      <dsp:txXfrm>
        <a:off x="4777806" y="5404083"/>
        <a:ext cx="2614128" cy="1172764"/>
      </dsp:txXfrm>
    </dsp:sp>
    <dsp:sp modelId="{25234A3E-BB70-423A-B605-664861700B85}">
      <dsp:nvSpPr>
        <dsp:cNvPr id="0" name=""/>
        <dsp:cNvSpPr/>
      </dsp:nvSpPr>
      <dsp:spPr>
        <a:xfrm>
          <a:off x="2237563" y="2524805"/>
          <a:ext cx="2670747" cy="19074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3200" b="1" kern="1200" dirty="0"/>
            <a:t>रस केलिवल्ली </a:t>
          </a:r>
          <a:endParaRPr lang="en-US" sz="3200" b="1" kern="1200" dirty="0"/>
        </a:p>
      </dsp:txBody>
      <dsp:txXfrm>
        <a:off x="2628685" y="2804145"/>
        <a:ext cx="1888503" cy="13487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54ECFC-8D1A-4ED2-9B93-8A1194A4E080}">
      <dsp:nvSpPr>
        <dsp:cNvPr id="0" name=""/>
        <dsp:cNvSpPr/>
      </dsp:nvSpPr>
      <dsp:spPr>
        <a:xfrm>
          <a:off x="314325" y="3561"/>
          <a:ext cx="3613546" cy="21681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4800" b="1" kern="1200" dirty="0"/>
            <a:t> विरहानुभूति </a:t>
          </a:r>
          <a:endParaRPr lang="en-US" sz="4800" b="1" kern="1200" dirty="0"/>
        </a:p>
      </dsp:txBody>
      <dsp:txXfrm>
        <a:off x="314325" y="3561"/>
        <a:ext cx="3613546" cy="2168128"/>
      </dsp:txXfrm>
    </dsp:sp>
    <dsp:sp modelId="{FE0DD0CC-7D72-4209-9850-9CDAAE057DC7}">
      <dsp:nvSpPr>
        <dsp:cNvPr id="0" name=""/>
        <dsp:cNvSpPr/>
      </dsp:nvSpPr>
      <dsp:spPr>
        <a:xfrm>
          <a:off x="4289226" y="3561"/>
          <a:ext cx="3613546" cy="21681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3600" b="1" kern="1200" dirty="0"/>
            <a:t>आत्मानुभूति परक स्वछंदतावादी काव्य </a:t>
          </a:r>
          <a:endParaRPr lang="en-US" sz="3600" b="1" kern="1200" dirty="0"/>
        </a:p>
      </dsp:txBody>
      <dsp:txXfrm>
        <a:off x="4289226" y="3561"/>
        <a:ext cx="3613546" cy="2168128"/>
      </dsp:txXfrm>
    </dsp:sp>
    <dsp:sp modelId="{78AC4155-4E65-468C-8122-14A8FCEE5527}">
      <dsp:nvSpPr>
        <dsp:cNvPr id="0" name=""/>
        <dsp:cNvSpPr/>
      </dsp:nvSpPr>
      <dsp:spPr>
        <a:xfrm>
          <a:off x="8264128" y="3561"/>
          <a:ext cx="3613546" cy="21681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4800" b="1" kern="1200" dirty="0"/>
            <a:t>प्रणय की प्रधानता </a:t>
          </a:r>
          <a:endParaRPr lang="en-US" sz="4800" b="1" kern="1200" dirty="0"/>
        </a:p>
      </dsp:txBody>
      <dsp:txXfrm>
        <a:off x="8264128" y="3561"/>
        <a:ext cx="3613546" cy="2168128"/>
      </dsp:txXfrm>
    </dsp:sp>
    <dsp:sp modelId="{8F9F4941-CE5C-4F7F-9F44-7C074996A540}">
      <dsp:nvSpPr>
        <dsp:cNvPr id="0" name=""/>
        <dsp:cNvSpPr/>
      </dsp:nvSpPr>
      <dsp:spPr>
        <a:xfrm>
          <a:off x="2301775" y="2533044"/>
          <a:ext cx="3613546" cy="21681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4400" b="1" kern="1200" dirty="0"/>
            <a:t>ब्रज भाषा का नैसर्गिक प्रयोग </a:t>
          </a:r>
          <a:endParaRPr lang="en-US" sz="4400" b="1" kern="1200" dirty="0"/>
        </a:p>
      </dsp:txBody>
      <dsp:txXfrm>
        <a:off x="2301775" y="2533044"/>
        <a:ext cx="3613546" cy="2168128"/>
      </dsp:txXfrm>
    </dsp:sp>
    <dsp:sp modelId="{635EF502-8E44-40BD-A324-481A2897D8D4}">
      <dsp:nvSpPr>
        <dsp:cNvPr id="0" name=""/>
        <dsp:cNvSpPr/>
      </dsp:nvSpPr>
      <dsp:spPr>
        <a:xfrm>
          <a:off x="6276677" y="2533044"/>
          <a:ext cx="3613546" cy="21681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4800" b="1" kern="1200" dirty="0"/>
            <a:t>मुक्तक काव्य-रूप </a:t>
          </a:r>
          <a:endParaRPr lang="en-US" sz="4800" b="1" kern="1200" dirty="0"/>
        </a:p>
      </dsp:txBody>
      <dsp:txXfrm>
        <a:off x="6276677" y="2533044"/>
        <a:ext cx="3613546" cy="21681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CA5983-A49B-4300-BEA3-EB7EA18C48D3}">
      <dsp:nvSpPr>
        <dsp:cNvPr id="0" name=""/>
        <dsp:cNvSpPr/>
      </dsp:nvSpPr>
      <dsp:spPr>
        <a:xfrm rot="5400000">
          <a:off x="6736391" y="-4195976"/>
          <a:ext cx="1428791" cy="98701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i-IN" sz="3200" b="1" kern="1200" dirty="0"/>
            <a:t>“प्रेम मार्ग का ऐसा प्रवीण और धीर पथिक तथा जवाँदानी का ऐसा दावा रखने वाला ब्रज भाषा का दूसरा कवि नहीं हुआ|”</a:t>
          </a:r>
          <a:endParaRPr lang="en-US" sz="3200" b="1" kern="1200" dirty="0"/>
        </a:p>
      </dsp:txBody>
      <dsp:txXfrm rot="-5400000">
        <a:off x="2515695" y="94468"/>
        <a:ext cx="9800436" cy="1289295"/>
      </dsp:txXfrm>
    </dsp:sp>
    <dsp:sp modelId="{7EB294AC-E9CB-47DA-A109-FEF550CDB121}">
      <dsp:nvSpPr>
        <dsp:cNvPr id="0" name=""/>
        <dsp:cNvSpPr/>
      </dsp:nvSpPr>
      <dsp:spPr>
        <a:xfrm>
          <a:off x="219076" y="115"/>
          <a:ext cx="2296617" cy="1477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3600" kern="1200" dirty="0"/>
            <a:t>रामचन्द्र शुक्ल</a:t>
          </a:r>
          <a:endParaRPr lang="en-US" sz="3600" kern="1200" dirty="0"/>
        </a:p>
      </dsp:txBody>
      <dsp:txXfrm>
        <a:off x="291226" y="72265"/>
        <a:ext cx="2152317" cy="1333699"/>
      </dsp:txXfrm>
    </dsp:sp>
    <dsp:sp modelId="{A2DC3CB1-2555-4295-B23B-367DAFBB77F2}">
      <dsp:nvSpPr>
        <dsp:cNvPr id="0" name=""/>
        <dsp:cNvSpPr/>
      </dsp:nvSpPr>
      <dsp:spPr>
        <a:xfrm rot="5400000">
          <a:off x="5887871" y="-1821020"/>
          <a:ext cx="1708896" cy="846435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i-IN" sz="3200" b="1" kern="1200" dirty="0"/>
            <a:t>“दूसरों के लिए किराए के आसूँ बहाने वालों के बीच वह एक ऐसा कवि है जो अपनी पीड़ा से रो रहा है|”</a:t>
          </a:r>
          <a:endParaRPr lang="en-US" sz="3200" b="1" kern="1200" dirty="0"/>
        </a:p>
      </dsp:txBody>
      <dsp:txXfrm rot="-5400000">
        <a:off x="2510143" y="1640129"/>
        <a:ext cx="8380932" cy="1542054"/>
      </dsp:txXfrm>
    </dsp:sp>
    <dsp:sp modelId="{B80A6306-2030-49A5-A4F1-0B608EE75E03}">
      <dsp:nvSpPr>
        <dsp:cNvPr id="0" name=""/>
        <dsp:cNvSpPr/>
      </dsp:nvSpPr>
      <dsp:spPr>
        <a:xfrm>
          <a:off x="147993" y="1575652"/>
          <a:ext cx="2291065" cy="16241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2800" kern="1200" dirty="0"/>
            <a:t>रामधारीसिंह ‘दिनकर’</a:t>
          </a:r>
          <a:endParaRPr lang="en-US" sz="2800" kern="1200" dirty="0"/>
        </a:p>
      </dsp:txBody>
      <dsp:txXfrm>
        <a:off x="227277" y="1654936"/>
        <a:ext cx="2132497" cy="1465567"/>
      </dsp:txXfrm>
    </dsp:sp>
    <dsp:sp modelId="{A46D4903-0646-4B05-B5E6-D4DE380F3726}">
      <dsp:nvSpPr>
        <dsp:cNvPr id="0" name=""/>
        <dsp:cNvSpPr/>
      </dsp:nvSpPr>
      <dsp:spPr>
        <a:xfrm rot="5400000">
          <a:off x="5874644" y="289729"/>
          <a:ext cx="1257484" cy="805929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i-IN" sz="3600" b="1" kern="1200" dirty="0"/>
            <a:t>“घनानंद ने मौन की महिमा को पहचाना है|”</a:t>
          </a:r>
          <a:endParaRPr lang="en-US" sz="3600" b="1" kern="1200" dirty="0"/>
        </a:p>
      </dsp:txBody>
      <dsp:txXfrm rot="-5400000">
        <a:off x="2473740" y="3752019"/>
        <a:ext cx="7997908" cy="1134714"/>
      </dsp:txXfrm>
    </dsp:sp>
    <dsp:sp modelId="{FDF1434E-01B3-4CF4-BAF4-2945CA83D393}">
      <dsp:nvSpPr>
        <dsp:cNvPr id="0" name=""/>
        <dsp:cNvSpPr/>
      </dsp:nvSpPr>
      <dsp:spPr>
        <a:xfrm flipH="1">
          <a:off x="219076" y="3344197"/>
          <a:ext cx="2254662" cy="1950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3200" kern="1200" dirty="0"/>
            <a:t>डॉ. रामस्वरूप चतुर्वेदी </a:t>
          </a:r>
          <a:endParaRPr lang="en-US" sz="3200" kern="1200" dirty="0"/>
        </a:p>
      </dsp:txBody>
      <dsp:txXfrm>
        <a:off x="314285" y="3439406"/>
        <a:ext cx="2064244" cy="17599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AF5A-569C-4531-8503-D5B1771C556A}" type="datetimeFigureOut">
              <a:rPr lang="en-US" smtClean="0"/>
              <a:t>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FDB5DBA-1D8A-4C3F-8689-0F71633E8E6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555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AF5A-569C-4531-8503-D5B1771C556A}" type="datetimeFigureOut">
              <a:rPr lang="en-US" smtClean="0"/>
              <a:t>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B5DBA-1D8A-4C3F-8689-0F71633E8E6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320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AF5A-569C-4531-8503-D5B1771C556A}" type="datetimeFigureOut">
              <a:rPr lang="en-US" smtClean="0"/>
              <a:t>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B5DBA-1D8A-4C3F-8689-0F71633E8E6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2405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AF5A-569C-4531-8503-D5B1771C556A}" type="datetimeFigureOut">
              <a:rPr lang="en-US" smtClean="0"/>
              <a:t>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B5DBA-1D8A-4C3F-8689-0F71633E8E6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8328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AF5A-569C-4531-8503-D5B1771C556A}" type="datetimeFigureOut">
              <a:rPr lang="en-US" smtClean="0"/>
              <a:t>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B5DBA-1D8A-4C3F-8689-0F71633E8E6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15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AF5A-569C-4531-8503-D5B1771C556A}" type="datetimeFigureOut">
              <a:rPr lang="en-US" smtClean="0"/>
              <a:t>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B5DBA-1D8A-4C3F-8689-0F71633E8E6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7997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AF5A-569C-4531-8503-D5B1771C556A}" type="datetimeFigureOut">
              <a:rPr lang="en-US" smtClean="0"/>
              <a:t>1/24/2021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B5DBA-1D8A-4C3F-8689-0F71633E8E6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5858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AF5A-569C-4531-8503-D5B1771C556A}" type="datetimeFigureOut">
              <a:rPr lang="en-US" smtClean="0"/>
              <a:t>1/24/2021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B5DBA-1D8A-4C3F-8689-0F71633E8E6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7356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AF5A-569C-4531-8503-D5B1771C556A}" type="datetimeFigureOut">
              <a:rPr lang="en-US" smtClean="0"/>
              <a:t>1/24/2021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B5DBA-1D8A-4C3F-8689-0F71633E8E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992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AF5A-569C-4531-8503-D5B1771C556A}" type="datetimeFigureOut">
              <a:rPr lang="en-US" smtClean="0"/>
              <a:t>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B5DBA-1D8A-4C3F-8689-0F71633E8E6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1056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A10AF5A-569C-4531-8503-D5B1771C556A}" type="datetimeFigureOut">
              <a:rPr lang="en-US" smtClean="0"/>
              <a:t>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B5DBA-1D8A-4C3F-8689-0F71633E8E6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1279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0AF5A-569C-4531-8503-D5B1771C556A}" type="datetimeFigureOut">
              <a:rPr lang="en-US" smtClean="0"/>
              <a:t>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FDB5DBA-1D8A-4C3F-8689-0F71633E8E6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776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3D84E-7CDF-465A-A3E5-4917156A92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2490" y="176981"/>
            <a:ext cx="8976852" cy="1022554"/>
          </a:xfrm>
        </p:spPr>
        <p:txBody>
          <a:bodyPr/>
          <a:lstStyle/>
          <a:p>
            <a:r>
              <a:rPr lang="hi-IN" sz="6600" u="sng" dirty="0"/>
              <a:t>घनानंद (1689-1739ई.)</a:t>
            </a:r>
            <a:endParaRPr lang="en-US" sz="6600" u="s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4453FC-7591-47BB-B312-D00DD14E54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334278"/>
            <a:ext cx="10668000" cy="6049748"/>
          </a:xfrm>
        </p:spPr>
        <p:txBody>
          <a:bodyPr>
            <a:noAutofit/>
          </a:bodyPr>
          <a:lstStyle/>
          <a:p>
            <a:pPr algn="just"/>
            <a:r>
              <a:rPr lang="hi-IN" sz="3200" b="1" dirty="0"/>
              <a:t>1.घनानंद रीतिमुक्त काव्य-धारा के प्रतिनिधि कवि हैं|</a:t>
            </a:r>
          </a:p>
          <a:p>
            <a:pPr algn="just"/>
            <a:r>
              <a:rPr lang="hi-IN" sz="3200" b="1" dirty="0"/>
              <a:t>2.आप मुगल बादशाह बहादुरशाह ‘रंगीले’ के मीर मुंशी थे|</a:t>
            </a:r>
          </a:p>
          <a:p>
            <a:pPr algn="just"/>
            <a:r>
              <a:rPr lang="hi-IN" sz="3200" b="1" dirty="0"/>
              <a:t>3.घनानंद सुजान नामक नर्तिकी से प्रणय-भाव रखते थे|</a:t>
            </a:r>
          </a:p>
          <a:p>
            <a:pPr algn="just"/>
            <a:r>
              <a:rPr lang="hi-IN" sz="3200" b="1" dirty="0"/>
              <a:t>4.घनानंद के काव्य में ‘सुजान’ शब्द ‘सु+ज्ञान’ का अर्थ व्यंजित करते हुए भगवान कृष्ण के लिए प्रयुक्त हुआ है|</a:t>
            </a:r>
          </a:p>
          <a:p>
            <a:pPr algn="just"/>
            <a:r>
              <a:rPr lang="hi-IN" sz="3200" b="1" dirty="0"/>
              <a:t>5.घनानंद ने ‘बहुगुनी’ उपनाम से भी कविताएँ लिखी हैं|</a:t>
            </a:r>
          </a:p>
          <a:p>
            <a:pPr algn="just"/>
            <a:r>
              <a:rPr lang="hi-IN" sz="3200" b="1" dirty="0"/>
              <a:t>6.घनानंद निम्बार्क सम्प्रदाय में दीक्षित थे|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56061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51A288B0-9CDD-4AAA-817C-0647D49EDF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5291272"/>
              </p:ext>
            </p:extLst>
          </p:nvPr>
        </p:nvGraphicFramePr>
        <p:xfrm>
          <a:off x="0" y="0"/>
          <a:ext cx="12191999" cy="6685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0933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909B6-0F19-4CE9-8DA0-42375E198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093677" cy="1614196"/>
          </a:xfrm>
        </p:spPr>
        <p:txBody>
          <a:bodyPr>
            <a:noAutofit/>
          </a:bodyPr>
          <a:lstStyle/>
          <a:p>
            <a:r>
              <a:rPr lang="hi-IN" sz="6000" b="1" u="sng" dirty="0"/>
              <a:t>घनानंद के काव्य की प्रमुख विशेषताएँ-</a:t>
            </a:r>
            <a:endParaRPr lang="en-US" sz="6000" b="1" u="sng" dirty="0"/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7A5E67CF-B4DF-4803-89AB-EE63F21AF9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0723766"/>
              </p:ext>
            </p:extLst>
          </p:nvPr>
        </p:nvGraphicFramePr>
        <p:xfrm>
          <a:off x="-98324" y="1614196"/>
          <a:ext cx="12192000" cy="4704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1926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BDE7A-14B5-4A82-98BE-6E9B46DA8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45342"/>
          </a:xfrm>
        </p:spPr>
        <p:txBody>
          <a:bodyPr>
            <a:noAutofit/>
          </a:bodyPr>
          <a:lstStyle/>
          <a:p>
            <a:r>
              <a:rPr lang="hi-IN" sz="5400" b="1" dirty="0"/>
              <a:t>घनानंद विषयक विभिन्न आलोचकों की स्थापनाएँ-</a:t>
            </a:r>
            <a:endParaRPr lang="en-US" sz="5400" b="1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B91BC95-748A-49A2-AA89-42FAD3EA0E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6791180"/>
              </p:ext>
            </p:extLst>
          </p:nvPr>
        </p:nvGraphicFramePr>
        <p:xfrm>
          <a:off x="-412955" y="1563329"/>
          <a:ext cx="12604956" cy="52946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3010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8341B-014A-457A-9711-BD8BC3162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i-IN" sz="9600" b="1" dirty="0"/>
              <a:t>धन्यवाद </a:t>
            </a:r>
            <a:br>
              <a:rPr lang="hi-IN" sz="9600" b="1" dirty="0"/>
            </a:br>
            <a:br>
              <a:rPr lang="hi-IN" sz="9600" b="1" dirty="0"/>
            </a:br>
            <a:r>
              <a:rPr lang="hi-IN" sz="9600" dirty="0"/>
              <a:t>          </a:t>
            </a:r>
            <a:r>
              <a:rPr lang="hi-IN" sz="1400" dirty="0"/>
              <a:t>डॉ. नीतू परिहार </a:t>
            </a:r>
            <a:br>
              <a:rPr lang="hi-IN" sz="1400" dirty="0"/>
            </a:br>
            <a:r>
              <a:rPr lang="hi-IN" sz="1400" dirty="0"/>
              <a:t>                                                                     हिंदी-विभाग </a:t>
            </a:r>
            <a:br>
              <a:rPr lang="hi-IN" sz="1400" dirty="0"/>
            </a:br>
            <a:r>
              <a:rPr lang="hi-IN" sz="1400" dirty="0"/>
              <a:t>                                                                     मो.ला.सु.वि.वि.,उदयपुर 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83275924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148</TotalTime>
  <Words>223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Gallery</vt:lpstr>
      <vt:lpstr>घनानंद (1689-1739ई.)</vt:lpstr>
      <vt:lpstr>PowerPoint Presentation</vt:lpstr>
      <vt:lpstr>घनानंद के काव्य की प्रमुख विशेषताएँ-</vt:lpstr>
      <vt:lpstr>घनानंद विषयक विभिन्न आलोचकों की स्थापनाएँ-</vt:lpstr>
      <vt:lpstr>धन्यवाद             डॉ. नीतू परिहार                                                                       हिंदी-विभाग                                                                       मो.ला.सु.वि.वि.,उदयपुर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घनानंद (1689-1739)</dc:title>
  <dc:creator>Devendra Sharma</dc:creator>
  <cp:lastModifiedBy>Devendra Sharma</cp:lastModifiedBy>
  <cp:revision>18</cp:revision>
  <dcterms:created xsi:type="dcterms:W3CDTF">2021-01-24T04:28:46Z</dcterms:created>
  <dcterms:modified xsi:type="dcterms:W3CDTF">2021-01-24T07:06:05Z</dcterms:modified>
</cp:coreProperties>
</file>