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January 26,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6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4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7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January 26,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3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05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1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Tuesday, January 26, 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2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2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7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Tuesday, January 26,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8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January 26,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04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501399-5CE7-47BA-AD86-6EAF33C26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62400"/>
            <a:ext cx="11293200" cy="1000800"/>
          </a:xfrm>
        </p:spPr>
        <p:txBody>
          <a:bodyPr anchor="ctr">
            <a:normAutofit/>
          </a:bodyPr>
          <a:lstStyle/>
          <a:p>
            <a:r>
              <a:rPr lang="en-IN" sz="4800" dirty="0">
                <a:solidFill>
                  <a:srgbClr val="FF0000"/>
                </a:solidFill>
                <a:latin typeface="Kruti Dev 010" pitchFamily="2" charset="0"/>
              </a:rPr>
              <a:t>					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dkO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; </a:t>
            </a:r>
            <a:endParaRPr lang="en-IN" sz="2800" dirty="0">
              <a:solidFill>
                <a:srgbClr val="FF0000"/>
              </a:solidFill>
              <a:latin typeface="Kruti Dev 01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7159E-23B4-41F9-8FB7-24A8A0037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8" y="1652400"/>
            <a:ext cx="11293200" cy="984885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			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dkO</a:t>
            </a:r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; dk 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Lo:i</a:t>
            </a:r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 ,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oa</a:t>
            </a:r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Hksn</a:t>
            </a:r>
            <a:endParaRPr lang="en-IN" sz="6400" dirty="0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>
            <a:extLst>
              <a:ext uri="{FF2B5EF4-FFF2-40B4-BE49-F238E27FC236}">
                <a16:creationId xmlns:a16="http://schemas.microsoft.com/office/drawing/2014/main" id="{2A7AC109-3531-40BE-B85A-31D14A641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982" b="25110"/>
          <a:stretch/>
        </p:blipFill>
        <p:spPr>
          <a:xfrm>
            <a:off x="20" y="2959198"/>
            <a:ext cx="12191980" cy="389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8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51CC-A7EE-489C-B0E1-819230B9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800" dirty="0">
                <a:solidFill>
                  <a:srgbClr val="FF0000"/>
                </a:solidFill>
                <a:latin typeface="Kruti Dev 010" pitchFamily="2" charset="0"/>
              </a:rPr>
              <a:t>			</a:t>
            </a:r>
            <a:r>
              <a:rPr lang="en-IN" sz="48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r>
              <a:rPr lang="en-IN" sz="4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4800" dirty="0" err="1">
                <a:solidFill>
                  <a:srgbClr val="FF0000"/>
                </a:solidFill>
                <a:latin typeface="Kruti Dev 010" pitchFamily="2" charset="0"/>
              </a:rPr>
              <a:t>dkO</a:t>
            </a:r>
            <a:r>
              <a:rPr lang="en-IN" sz="4800" dirty="0">
                <a:solidFill>
                  <a:srgbClr val="FF0000"/>
                </a:solidFill>
                <a:latin typeface="Kruti Dev 010" pitchFamily="2" charset="0"/>
              </a:rPr>
              <a:t>; dk </a:t>
            </a:r>
            <a:r>
              <a:rPr lang="en-IN" sz="4800" dirty="0" err="1">
                <a:solidFill>
                  <a:srgbClr val="FF0000"/>
                </a:solidFill>
                <a:latin typeface="Kruti Dev 010" pitchFamily="2" charset="0"/>
              </a:rPr>
              <a:t>Lo:i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3861-84BF-46DB-B78A-09C02B5A2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5400" dirty="0">
                <a:latin typeface="Kruti Dev 010" pitchFamily="2" charset="0"/>
              </a:rPr>
              <a:t>1-    </a:t>
            </a:r>
            <a:r>
              <a:rPr lang="en-IN" sz="5400" dirty="0" err="1">
                <a:latin typeface="Kruti Dev 010" pitchFamily="2" charset="0"/>
              </a:rPr>
              <a:t>HkDr</a:t>
            </a:r>
            <a:r>
              <a:rPr lang="en-IN" sz="5400" dirty="0">
                <a:latin typeface="Kruti Dev 010" pitchFamily="2" charset="0"/>
              </a:rPr>
              <a:t>          </a:t>
            </a:r>
          </a:p>
          <a:p>
            <a:r>
              <a:rPr lang="en-IN" sz="5400" dirty="0">
                <a:latin typeface="Kruti Dev 010" pitchFamily="2" charset="0"/>
              </a:rPr>
              <a:t> 2-    </a:t>
            </a:r>
            <a:r>
              <a:rPr lang="en-IN" sz="5400" dirty="0" err="1">
                <a:latin typeface="Kruti Dev 010" pitchFamily="2" charset="0"/>
              </a:rPr>
              <a:t>b’V</a:t>
            </a:r>
            <a:r>
              <a:rPr lang="en-IN" sz="5400" dirty="0">
                <a:latin typeface="Kruti Dev 010" pitchFamily="2" charset="0"/>
              </a:rPr>
              <a:t>           </a:t>
            </a:r>
          </a:p>
          <a:p>
            <a:r>
              <a:rPr lang="en-IN" sz="5400" dirty="0">
                <a:latin typeface="Kruti Dev 010" pitchFamily="2" charset="0"/>
              </a:rPr>
              <a:t> 3-    </a:t>
            </a:r>
            <a:r>
              <a:rPr lang="en-IN" sz="5400" dirty="0" err="1">
                <a:latin typeface="Kruti Dev 010" pitchFamily="2" charset="0"/>
              </a:rPr>
              <a:t>bu</a:t>
            </a:r>
            <a:r>
              <a:rPr lang="en-IN" sz="5400" dirty="0">
                <a:latin typeface="Kruti Dev 010" pitchFamily="2" charset="0"/>
              </a:rPr>
              <a:t> </a:t>
            </a:r>
            <a:r>
              <a:rPr lang="en-IN" sz="5400" dirty="0" err="1">
                <a:latin typeface="Kruti Dev 010" pitchFamily="2" charset="0"/>
              </a:rPr>
              <a:t>nksuks</a:t>
            </a:r>
            <a:r>
              <a:rPr lang="en-IN" sz="5400" dirty="0">
                <a:latin typeface="Kruti Dev 010" pitchFamily="2" charset="0"/>
              </a:rPr>
              <a:t> ds </a:t>
            </a:r>
            <a:r>
              <a:rPr lang="en-IN" sz="5400" dirty="0" err="1">
                <a:latin typeface="Kruti Dev 010" pitchFamily="2" charset="0"/>
              </a:rPr>
              <a:t>chp</a:t>
            </a:r>
            <a:r>
              <a:rPr lang="en-IN" sz="5400" dirty="0">
                <a:latin typeface="Kruti Dev 010" pitchFamily="2" charset="0"/>
              </a:rPr>
              <a:t> dk </a:t>
            </a:r>
            <a:r>
              <a:rPr lang="en-IN" sz="5400" dirty="0" err="1">
                <a:latin typeface="Kruti Dev 010" pitchFamily="2" charset="0"/>
              </a:rPr>
              <a:t>laca</a:t>
            </a:r>
            <a:r>
              <a:rPr lang="en-IN" sz="5400" dirty="0">
                <a:latin typeface="Kruti Dev 010" pitchFamily="2" charset="0"/>
              </a:rPr>
              <a:t>/k</a:t>
            </a:r>
          </a:p>
        </p:txBody>
      </p:sp>
    </p:spTree>
    <p:extLst>
      <p:ext uri="{BB962C8B-B14F-4D97-AF65-F5344CB8AC3E}">
        <p14:creationId xmlns:p14="http://schemas.microsoft.com/office/powerpoint/2010/main" val="279975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3A759-E7C5-4F74-B1A9-9A00D602E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			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r>
              <a:rPr lang="en-IN" sz="6600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sz="6600" dirty="0" err="1">
                <a:solidFill>
                  <a:srgbClr val="FF0000"/>
                </a:solidFill>
                <a:latin typeface="Kruti Dev 010" pitchFamily="2" charset="0"/>
              </a:rPr>
              <a:t>Hksn</a:t>
            </a:r>
            <a:endParaRPr lang="en-IN" sz="6600" dirty="0">
              <a:solidFill>
                <a:srgbClr val="FF0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4F1D8-52D3-48C5-A675-7B1B7ABB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6600" dirty="0">
                <a:latin typeface="Kruti Dev 010" pitchFamily="2" charset="0"/>
              </a:rPr>
              <a:t>1-	</a:t>
            </a:r>
            <a:r>
              <a:rPr lang="en-IN" sz="6600" dirty="0" err="1">
                <a:latin typeface="Kruti Dev 010" pitchFamily="2" charset="0"/>
              </a:rPr>
              <a:t>fuxqZ.k</a:t>
            </a:r>
            <a:endParaRPr lang="en-IN" sz="6600" dirty="0">
              <a:latin typeface="Kruti Dev 010" pitchFamily="2" charset="0"/>
            </a:endParaRPr>
          </a:p>
          <a:p>
            <a:r>
              <a:rPr lang="en-IN" sz="6600" dirty="0">
                <a:latin typeface="Kruti Dev 010" pitchFamily="2" charset="0"/>
              </a:rPr>
              <a:t>2-	</a:t>
            </a:r>
            <a:r>
              <a:rPr lang="en-IN" sz="6600" dirty="0" err="1">
                <a:latin typeface="Kruti Dev 010" pitchFamily="2" charset="0"/>
              </a:rPr>
              <a:t>lxq.k</a:t>
            </a:r>
            <a:endParaRPr lang="en-IN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9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D3E91-554F-413D-AF9A-28DB2D2B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				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fuxqZ.k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endParaRPr lang="en-IN" dirty="0">
              <a:solidFill>
                <a:srgbClr val="FF0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D1CC-5776-498E-8C53-4EEE80E25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03" y="1788466"/>
            <a:ext cx="11293200" cy="3783013"/>
          </a:xfrm>
        </p:spPr>
        <p:txBody>
          <a:bodyPr>
            <a:normAutofit fontScale="32500" lnSpcReduction="20000"/>
          </a:bodyPr>
          <a:lstStyle/>
          <a:p>
            <a:endParaRPr lang="en-IN" sz="5400" dirty="0">
              <a:latin typeface="Kruti Dev 010" pitchFamily="2" charset="0"/>
            </a:endParaRPr>
          </a:p>
          <a:p>
            <a:r>
              <a:rPr lang="en-IN" sz="11000" dirty="0" err="1">
                <a:latin typeface="Kruti Dev 010" pitchFamily="2" charset="0"/>
              </a:rPr>
              <a:t>HkDr</a:t>
            </a:r>
            <a:r>
              <a:rPr lang="en-IN" sz="11000" dirty="0">
                <a:latin typeface="Kruti Dev 010" pitchFamily="2" charset="0"/>
              </a:rPr>
              <a:t> </a:t>
            </a:r>
            <a:r>
              <a:rPr lang="en-IN" sz="5400" dirty="0">
                <a:latin typeface="Kruti Dev 010" pitchFamily="2" charset="0"/>
              </a:rPr>
              <a:t>              </a:t>
            </a:r>
            <a:r>
              <a:rPr lang="en-IN" sz="7400" dirty="0" err="1">
                <a:latin typeface="Kruti Dev 010" pitchFamily="2" charset="0"/>
              </a:rPr>
              <a:t>KkuekxZ</a:t>
            </a:r>
            <a:endParaRPr lang="en-IN" sz="5400" dirty="0">
              <a:latin typeface="Kruti Dev 010" pitchFamily="2" charset="0"/>
            </a:endParaRPr>
          </a:p>
          <a:p>
            <a:endParaRPr lang="en-IN" sz="5400" dirty="0">
              <a:latin typeface="Kruti Dev 010" pitchFamily="2" charset="0"/>
            </a:endParaRPr>
          </a:p>
          <a:p>
            <a:pPr marL="1944" indent="0">
              <a:buNone/>
            </a:pPr>
            <a:r>
              <a:rPr lang="en-IN" sz="5400" dirty="0">
                <a:latin typeface="Kruti Dev 010" pitchFamily="2" charset="0"/>
              </a:rPr>
              <a:t>     						</a:t>
            </a:r>
            <a:r>
              <a:rPr lang="en-IN" sz="7400" dirty="0" err="1">
                <a:latin typeface="Kruti Dev 010" pitchFamily="2" charset="0"/>
              </a:rPr>
              <a:t>nksuksa</a:t>
            </a:r>
            <a:r>
              <a:rPr lang="en-IN" sz="7400" dirty="0">
                <a:latin typeface="Kruti Dev 010" pitchFamily="2" charset="0"/>
              </a:rPr>
              <a:t> ds </a:t>
            </a:r>
            <a:r>
              <a:rPr lang="en-IN" sz="7400" dirty="0" err="1">
                <a:latin typeface="Kruti Dev 010" pitchFamily="2" charset="0"/>
              </a:rPr>
              <a:t>chp</a:t>
            </a:r>
            <a:r>
              <a:rPr lang="en-IN" sz="7400" dirty="0">
                <a:latin typeface="Kruti Dev 010" pitchFamily="2" charset="0"/>
              </a:rPr>
              <a:t> dk </a:t>
            </a:r>
            <a:r>
              <a:rPr lang="en-IN" sz="7400" dirty="0" err="1">
                <a:latin typeface="Kruti Dev 010" pitchFamily="2" charset="0"/>
              </a:rPr>
              <a:t>laca</a:t>
            </a:r>
            <a:r>
              <a:rPr lang="en-IN" sz="7400" dirty="0">
                <a:latin typeface="Kruti Dev 010" pitchFamily="2" charset="0"/>
              </a:rPr>
              <a:t>/k</a:t>
            </a:r>
          </a:p>
          <a:p>
            <a:pPr marL="1944" indent="0">
              <a:buNone/>
            </a:pPr>
            <a:endParaRPr lang="en-IN" sz="5400" dirty="0">
              <a:latin typeface="Kruti Dev 010" pitchFamily="2" charset="0"/>
            </a:endParaRPr>
          </a:p>
          <a:p>
            <a:r>
              <a:rPr lang="en-IN" sz="11000" dirty="0" err="1">
                <a:latin typeface="Kruti Dev 010" pitchFamily="2" charset="0"/>
              </a:rPr>
              <a:t>b’V</a:t>
            </a:r>
            <a:r>
              <a:rPr lang="en-IN" sz="5400" dirty="0">
                <a:latin typeface="Kruti Dev 010" pitchFamily="2" charset="0"/>
              </a:rPr>
              <a:t>               </a:t>
            </a:r>
            <a:r>
              <a:rPr lang="en-IN" sz="7400" dirty="0">
                <a:latin typeface="Kruti Dev 010" pitchFamily="2" charset="0"/>
              </a:rPr>
              <a:t> </a:t>
            </a:r>
            <a:r>
              <a:rPr lang="en-IN" sz="7400" dirty="0" err="1">
                <a:latin typeface="Kruti Dev 010" pitchFamily="2" charset="0"/>
              </a:rPr>
              <a:t>fuxZq.k</a:t>
            </a:r>
            <a:r>
              <a:rPr lang="en-IN" sz="7400" dirty="0">
                <a:latin typeface="Kruti Dev 010" pitchFamily="2" charset="0"/>
              </a:rPr>
              <a:t> </a:t>
            </a:r>
            <a:endParaRPr lang="en-IN" sz="5400" dirty="0">
              <a:latin typeface="Kruti Dev 010" pitchFamily="2" charset="0"/>
            </a:endParaRPr>
          </a:p>
          <a:p>
            <a:pPr marL="1944" indent="0">
              <a:buNone/>
            </a:pPr>
            <a:endParaRPr lang="en-IN" sz="5400" dirty="0">
              <a:latin typeface="Kruti Dev 010" pitchFamily="2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9378EDFB-B77E-4D59-A823-845BEBE6F6B5}"/>
              </a:ext>
            </a:extLst>
          </p:cNvPr>
          <p:cNvSpPr/>
          <p:nvPr/>
        </p:nvSpPr>
        <p:spPr>
          <a:xfrm>
            <a:off x="1695635" y="2503503"/>
            <a:ext cx="674703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6D5C6E1-D331-4BF7-A839-B91F6ED2515D}"/>
              </a:ext>
            </a:extLst>
          </p:cNvPr>
          <p:cNvSpPr/>
          <p:nvPr/>
        </p:nvSpPr>
        <p:spPr>
          <a:xfrm>
            <a:off x="1695635" y="4807258"/>
            <a:ext cx="674703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261F777-2730-4BF7-8426-645A71685626}"/>
              </a:ext>
            </a:extLst>
          </p:cNvPr>
          <p:cNvCxnSpPr/>
          <p:nvPr/>
        </p:nvCxnSpPr>
        <p:spPr>
          <a:xfrm>
            <a:off x="3595456" y="2689934"/>
            <a:ext cx="1864311" cy="967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18BFC7-2FF2-4A7F-B9EE-181A79DAE73A}"/>
              </a:ext>
            </a:extLst>
          </p:cNvPr>
          <p:cNvCxnSpPr/>
          <p:nvPr/>
        </p:nvCxnSpPr>
        <p:spPr>
          <a:xfrm flipV="1">
            <a:off x="3373515" y="3817398"/>
            <a:ext cx="2086252" cy="1176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21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D3E91-554F-413D-AF9A-28DB2D2B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Kruti Dev 010" pitchFamily="2" charset="0"/>
              </a:rPr>
              <a:t>				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lxq.k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endParaRPr lang="en-IN" dirty="0">
              <a:solidFill>
                <a:srgbClr val="FF0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D1CC-5776-498E-8C53-4EEE80E25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03" y="1788466"/>
            <a:ext cx="11293200" cy="3783013"/>
          </a:xfrm>
        </p:spPr>
        <p:txBody>
          <a:bodyPr>
            <a:normAutofit fontScale="32500" lnSpcReduction="20000"/>
          </a:bodyPr>
          <a:lstStyle/>
          <a:p>
            <a:endParaRPr lang="en-IN" sz="5400" dirty="0">
              <a:latin typeface="Kruti Dev 010" pitchFamily="2" charset="0"/>
            </a:endParaRPr>
          </a:p>
          <a:p>
            <a:r>
              <a:rPr lang="en-IN" sz="11000" dirty="0" err="1">
                <a:latin typeface="Kruti Dev 010" pitchFamily="2" charset="0"/>
              </a:rPr>
              <a:t>HkDr</a:t>
            </a:r>
            <a:r>
              <a:rPr lang="en-IN" sz="11000" dirty="0">
                <a:latin typeface="Kruti Dev 010" pitchFamily="2" charset="0"/>
              </a:rPr>
              <a:t> </a:t>
            </a:r>
            <a:r>
              <a:rPr lang="en-IN" sz="5400" dirty="0">
                <a:latin typeface="Kruti Dev 010" pitchFamily="2" charset="0"/>
              </a:rPr>
              <a:t>              </a:t>
            </a:r>
            <a:r>
              <a:rPr lang="en-IN" sz="7400" dirty="0" err="1">
                <a:latin typeface="Kruti Dev 010" pitchFamily="2" charset="0"/>
              </a:rPr>
              <a:t>HkfDrekxZ</a:t>
            </a:r>
            <a:endParaRPr lang="en-IN" sz="5400" dirty="0">
              <a:latin typeface="Kruti Dev 010" pitchFamily="2" charset="0"/>
            </a:endParaRPr>
          </a:p>
          <a:p>
            <a:endParaRPr lang="en-IN" sz="5400" dirty="0">
              <a:latin typeface="Kruti Dev 010" pitchFamily="2" charset="0"/>
            </a:endParaRPr>
          </a:p>
          <a:p>
            <a:pPr marL="1944" indent="0">
              <a:buNone/>
            </a:pPr>
            <a:r>
              <a:rPr lang="en-IN" sz="5400" dirty="0">
                <a:latin typeface="Kruti Dev 010" pitchFamily="2" charset="0"/>
              </a:rPr>
              <a:t>     						</a:t>
            </a:r>
            <a:r>
              <a:rPr lang="en-IN" sz="7400" dirty="0" err="1">
                <a:latin typeface="Kruti Dev 010" pitchFamily="2" charset="0"/>
              </a:rPr>
              <a:t>nksuksa</a:t>
            </a:r>
            <a:r>
              <a:rPr lang="en-IN" sz="7400" dirty="0">
                <a:latin typeface="Kruti Dev 010" pitchFamily="2" charset="0"/>
              </a:rPr>
              <a:t> ds </a:t>
            </a:r>
            <a:r>
              <a:rPr lang="en-IN" sz="7400" dirty="0" err="1">
                <a:latin typeface="Kruti Dev 010" pitchFamily="2" charset="0"/>
              </a:rPr>
              <a:t>chp</a:t>
            </a:r>
            <a:r>
              <a:rPr lang="en-IN" sz="7400" dirty="0">
                <a:latin typeface="Kruti Dev 010" pitchFamily="2" charset="0"/>
              </a:rPr>
              <a:t> dk </a:t>
            </a:r>
            <a:r>
              <a:rPr lang="en-IN" sz="7400" dirty="0" err="1">
                <a:latin typeface="Kruti Dev 010" pitchFamily="2" charset="0"/>
              </a:rPr>
              <a:t>laca</a:t>
            </a:r>
            <a:r>
              <a:rPr lang="en-IN" sz="7400" dirty="0">
                <a:latin typeface="Kruti Dev 010" pitchFamily="2" charset="0"/>
              </a:rPr>
              <a:t>/k</a:t>
            </a:r>
          </a:p>
          <a:p>
            <a:pPr marL="1944" indent="0">
              <a:buNone/>
            </a:pPr>
            <a:endParaRPr lang="en-IN" sz="5400" dirty="0">
              <a:latin typeface="Kruti Dev 010" pitchFamily="2" charset="0"/>
            </a:endParaRPr>
          </a:p>
          <a:p>
            <a:r>
              <a:rPr lang="en-IN" sz="11000" dirty="0" err="1">
                <a:latin typeface="Kruti Dev 010" pitchFamily="2" charset="0"/>
              </a:rPr>
              <a:t>b’V</a:t>
            </a:r>
            <a:r>
              <a:rPr lang="en-IN" sz="5400" dirty="0">
                <a:latin typeface="Kruti Dev 010" pitchFamily="2" charset="0"/>
              </a:rPr>
              <a:t>               </a:t>
            </a:r>
            <a:r>
              <a:rPr lang="en-IN" sz="7400" dirty="0">
                <a:latin typeface="Kruti Dev 010" pitchFamily="2" charset="0"/>
              </a:rPr>
              <a:t> </a:t>
            </a:r>
            <a:r>
              <a:rPr lang="en-IN" sz="7400" dirty="0" err="1">
                <a:latin typeface="Kruti Dev 010" pitchFamily="2" charset="0"/>
              </a:rPr>
              <a:t>lxq.k</a:t>
            </a:r>
            <a:r>
              <a:rPr lang="en-IN" sz="7400" dirty="0">
                <a:latin typeface="Kruti Dev 010" pitchFamily="2" charset="0"/>
              </a:rPr>
              <a:t> </a:t>
            </a:r>
            <a:endParaRPr lang="en-IN" sz="5400" dirty="0">
              <a:latin typeface="Kruti Dev 010" pitchFamily="2" charset="0"/>
            </a:endParaRPr>
          </a:p>
          <a:p>
            <a:pPr marL="1944" indent="0">
              <a:buNone/>
            </a:pPr>
            <a:endParaRPr lang="en-IN" sz="5400" dirty="0">
              <a:latin typeface="Kruti Dev 010" pitchFamily="2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9378EDFB-B77E-4D59-A823-845BEBE6F6B5}"/>
              </a:ext>
            </a:extLst>
          </p:cNvPr>
          <p:cNvSpPr/>
          <p:nvPr/>
        </p:nvSpPr>
        <p:spPr>
          <a:xfrm>
            <a:off x="1695635" y="2503503"/>
            <a:ext cx="674703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6D5C6E1-D331-4BF7-A839-B91F6ED2515D}"/>
              </a:ext>
            </a:extLst>
          </p:cNvPr>
          <p:cNvSpPr/>
          <p:nvPr/>
        </p:nvSpPr>
        <p:spPr>
          <a:xfrm>
            <a:off x="1695635" y="4807258"/>
            <a:ext cx="674703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261F777-2730-4BF7-8426-645A71685626}"/>
              </a:ext>
            </a:extLst>
          </p:cNvPr>
          <p:cNvCxnSpPr/>
          <p:nvPr/>
        </p:nvCxnSpPr>
        <p:spPr>
          <a:xfrm>
            <a:off x="3595456" y="2689934"/>
            <a:ext cx="1864311" cy="967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18BFC7-2FF2-4A7F-B9EE-181A79DAE73A}"/>
              </a:ext>
            </a:extLst>
          </p:cNvPr>
          <p:cNvCxnSpPr/>
          <p:nvPr/>
        </p:nvCxnSpPr>
        <p:spPr>
          <a:xfrm flipV="1">
            <a:off x="3373515" y="3817398"/>
            <a:ext cx="2086252" cy="1176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021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2A04-D1D7-48FA-ACFC-C8B247525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799"/>
            <a:ext cx="11301984" cy="1679697"/>
          </a:xfrm>
        </p:spPr>
        <p:txBody>
          <a:bodyPr>
            <a:normAutofit fontScale="90000"/>
          </a:bodyPr>
          <a:lstStyle/>
          <a:p>
            <a:r>
              <a:rPr lang="en-IN" dirty="0"/>
              <a:t>			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HkfDr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ds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lk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ku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vFkok</a:t>
            </a: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IN" sz="6000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br>
              <a:rPr lang="en-IN" sz="6000" dirty="0">
                <a:solidFill>
                  <a:srgbClr val="FF0000"/>
                </a:solidFill>
                <a:latin typeface="Kruti Dev 010" pitchFamily="2" charset="0"/>
              </a:rPr>
            </a:br>
            <a:r>
              <a:rPr lang="en-IN" sz="6000" dirty="0">
                <a:solidFill>
                  <a:srgbClr val="FF0000"/>
                </a:solidFill>
                <a:latin typeface="Kruti Dev 010" pitchFamily="2" charset="0"/>
              </a:rPr>
              <a:t>					</a:t>
            </a:r>
            <a:br>
              <a:rPr lang="en-IN" sz="6000" dirty="0">
                <a:solidFill>
                  <a:srgbClr val="C00000"/>
                </a:solidFill>
                <a:latin typeface="Kruti Dev 010" pitchFamily="2" charset="0"/>
              </a:rPr>
            </a:br>
            <a:br>
              <a:rPr lang="en-IN" sz="6000" dirty="0">
                <a:solidFill>
                  <a:srgbClr val="FF0000"/>
                </a:solidFill>
                <a:latin typeface="Kruti Dev 010" pitchFamily="2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AE525-B039-403A-B44B-C7F1128E1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402672"/>
            <a:ext cx="11293200" cy="4971495"/>
          </a:xfrm>
        </p:spPr>
        <p:txBody>
          <a:bodyPr>
            <a:normAutofit/>
          </a:bodyPr>
          <a:lstStyle/>
          <a:p>
            <a:pPr marL="1944" indent="0">
              <a:buNone/>
            </a:pPr>
            <a:endParaRPr lang="en-IN" sz="3600" dirty="0">
              <a:latin typeface="Kruti Dev 010" pitchFamily="2" charset="0"/>
            </a:endParaRPr>
          </a:p>
          <a:p>
            <a:pPr marL="1944" indent="0">
              <a:buNone/>
            </a:pPr>
            <a:endParaRPr lang="en-IN" sz="3600" dirty="0">
              <a:latin typeface="Kruti Dev 010" pitchFamily="2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22D0D59-0F48-4C9B-9900-6E6D186E7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75498"/>
              </p:ext>
            </p:extLst>
          </p:nvPr>
        </p:nvGraphicFramePr>
        <p:xfrm>
          <a:off x="2032000" y="1642943"/>
          <a:ext cx="8128000" cy="4605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879325538"/>
                    </a:ext>
                  </a:extLst>
                </a:gridCol>
              </a:tblGrid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Jo.k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384866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dhrZu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38194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Lej.k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34753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Ikkn&amp;lsou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622200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vpZuk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807023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oanuk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63070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nkL</a:t>
                      </a:r>
                      <a:r>
                        <a:rPr lang="en-IN" dirty="0">
                          <a:latin typeface="Kruti Dev 010" pitchFamily="2" charset="0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537970"/>
                  </a:ext>
                </a:extLst>
              </a:tr>
              <a:tr h="566527">
                <a:tc>
                  <a:txBody>
                    <a:bodyPr/>
                    <a:lstStyle/>
                    <a:p>
                      <a:r>
                        <a:rPr lang="en-IN" dirty="0">
                          <a:latin typeface="Kruti Dev 010" pitchFamily="2" charset="0"/>
                        </a:rPr>
                        <a:t>Lk[;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589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0319B97-5306-4794-8BB4-46E63AEDA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481960"/>
              </p:ext>
            </p:extLst>
          </p:nvPr>
        </p:nvGraphicFramePr>
        <p:xfrm>
          <a:off x="2032000" y="6248712"/>
          <a:ext cx="8128000" cy="49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721590329"/>
                    </a:ext>
                  </a:extLst>
                </a:gridCol>
              </a:tblGrid>
              <a:tr h="498317">
                <a:tc>
                  <a:txBody>
                    <a:bodyPr/>
                    <a:lstStyle/>
                    <a:p>
                      <a:r>
                        <a:rPr lang="en-IN" dirty="0" err="1">
                          <a:latin typeface="Kruti Dev 010" pitchFamily="2" charset="0"/>
                        </a:rPr>
                        <a:t>vkRefuosnu</a:t>
                      </a:r>
                      <a:r>
                        <a:rPr lang="en-IN" dirty="0">
                          <a:latin typeface="Kruti Dev 010" pitchFamily="2" charset="0"/>
                        </a:rPr>
                        <a:t> ;k “</a:t>
                      </a:r>
                      <a:r>
                        <a:rPr lang="en-IN" dirty="0" err="1">
                          <a:latin typeface="Kruti Dev 010" pitchFamily="2" charset="0"/>
                        </a:rPr>
                        <a:t>kj.kkxfr</a:t>
                      </a:r>
                      <a:endParaRPr lang="en-IN" dirty="0">
                        <a:latin typeface="Kruti Dev 01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62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01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FD63-D461-449C-9C2C-4C1282D9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1500" dirty="0">
                <a:latin typeface="Kruti Dev 010" pitchFamily="2" charset="0"/>
              </a:rPr>
              <a:t>				</a:t>
            </a:r>
            <a:br>
              <a:rPr lang="en-IN" sz="11500" dirty="0">
                <a:latin typeface="Kruti Dev 010" pitchFamily="2" charset="0"/>
              </a:rPr>
            </a:br>
            <a:r>
              <a:rPr lang="en-IN" sz="11500" dirty="0">
                <a:latin typeface="Kruti Dev 010" pitchFamily="2" charset="0"/>
              </a:rPr>
              <a:t>				</a:t>
            </a:r>
            <a:r>
              <a:rPr lang="en-IN" sz="11500" i="0" dirty="0">
                <a:latin typeface="Kruti Dev 010" pitchFamily="2" charset="0"/>
              </a:rPr>
              <a:t>/</a:t>
            </a:r>
            <a:r>
              <a:rPr lang="en-IN" sz="11500" i="0" dirty="0" err="1">
                <a:latin typeface="Kruti Dev 010" pitchFamily="2" charset="0"/>
              </a:rPr>
              <a:t>kU;okn</a:t>
            </a:r>
            <a:r>
              <a:rPr lang="en-IN" sz="11500" i="0" dirty="0">
                <a:latin typeface="Kruti Dev 010" pitchFamily="2" charset="0"/>
              </a:rPr>
              <a:t> !</a:t>
            </a:r>
            <a:br>
              <a:rPr lang="en-IN" sz="5400" i="0" dirty="0">
                <a:latin typeface="Kruti Dev 010" pitchFamily="2" charset="0"/>
              </a:rPr>
            </a:br>
            <a:r>
              <a:rPr lang="en-IN" sz="3600" dirty="0" err="1">
                <a:latin typeface="Kruti Dev 010" pitchFamily="2" charset="0"/>
              </a:rPr>
              <a:t>MkW</a:t>
            </a:r>
            <a:r>
              <a:rPr lang="en-IN" sz="3600" dirty="0">
                <a:latin typeface="Kruti Dev 010" pitchFamily="2" charset="0"/>
              </a:rPr>
              <a:t>- </a:t>
            </a:r>
            <a:r>
              <a:rPr lang="en-IN" sz="3600" dirty="0" err="1">
                <a:latin typeface="Kruti Dev 010" pitchFamily="2" charset="0"/>
              </a:rPr>
              <a:t>uhrk</a:t>
            </a:r>
            <a:r>
              <a:rPr lang="en-IN" sz="3600" dirty="0">
                <a:latin typeface="Kruti Dev 010" pitchFamily="2" charset="0"/>
              </a:rPr>
              <a:t> f=</a:t>
            </a:r>
            <a:r>
              <a:rPr lang="en-IN" sz="3600" dirty="0" err="1">
                <a:latin typeface="Kruti Dev 010" pitchFamily="2" charset="0"/>
              </a:rPr>
              <a:t>osnh</a:t>
            </a:r>
            <a:br>
              <a:rPr lang="en-IN" sz="3600" dirty="0">
                <a:latin typeface="Kruti Dev 010" pitchFamily="2" charset="0"/>
              </a:rPr>
            </a:br>
            <a:r>
              <a:rPr lang="en-IN" sz="3600" dirty="0" err="1">
                <a:latin typeface="Kruti Dev 010" pitchFamily="2" charset="0"/>
              </a:rPr>
              <a:t>lgk;d</a:t>
            </a:r>
            <a:r>
              <a:rPr lang="en-IN" sz="3600" dirty="0">
                <a:latin typeface="Kruti Dev 010" pitchFamily="2" charset="0"/>
              </a:rPr>
              <a:t> </a:t>
            </a:r>
            <a:r>
              <a:rPr lang="en-IN" sz="3600" dirty="0" err="1">
                <a:latin typeface="Kruti Dev 010" pitchFamily="2" charset="0"/>
              </a:rPr>
              <a:t>vkpk;Z</a:t>
            </a:r>
            <a:br>
              <a:rPr lang="en-IN" sz="3600" dirty="0">
                <a:latin typeface="Kruti Dev 010" pitchFamily="2" charset="0"/>
              </a:rPr>
            </a:br>
            <a:r>
              <a:rPr lang="en-IN" sz="3600" dirty="0" err="1">
                <a:latin typeface="Kruti Dev 010" pitchFamily="2" charset="0"/>
              </a:rPr>
              <a:t>fgUnh</a:t>
            </a:r>
            <a:r>
              <a:rPr lang="en-IN" sz="3600" dirty="0">
                <a:latin typeface="Kruti Dev 010" pitchFamily="2" charset="0"/>
              </a:rPr>
              <a:t> </a:t>
            </a:r>
            <a:r>
              <a:rPr lang="en-IN" sz="3600" dirty="0" err="1">
                <a:latin typeface="Kruti Dev 010" pitchFamily="2" charset="0"/>
              </a:rPr>
              <a:t>foHkkx</a:t>
            </a:r>
            <a:br>
              <a:rPr lang="en-IN" sz="3600" dirty="0">
                <a:latin typeface="Kruti Dev 010" pitchFamily="2" charset="0"/>
              </a:rPr>
            </a:br>
            <a:r>
              <a:rPr lang="en-IN" sz="3600" dirty="0" err="1">
                <a:latin typeface="Kruti Dev 010" pitchFamily="2" charset="0"/>
              </a:rPr>
              <a:t>eksguyky</a:t>
            </a:r>
            <a:r>
              <a:rPr lang="en-IN" sz="3600" dirty="0">
                <a:latin typeface="Kruti Dev 010" pitchFamily="2" charset="0"/>
              </a:rPr>
              <a:t> </a:t>
            </a:r>
            <a:r>
              <a:rPr lang="en-IN" sz="3600" dirty="0" err="1">
                <a:latin typeface="Kruti Dev 010" pitchFamily="2" charset="0"/>
              </a:rPr>
              <a:t>lq</a:t>
            </a:r>
            <a:r>
              <a:rPr lang="en-IN" sz="3600" dirty="0">
                <a:latin typeface="Kruti Dev 010" pitchFamily="2" charset="0"/>
              </a:rPr>
              <a:t>[</a:t>
            </a:r>
            <a:r>
              <a:rPr lang="en-IN" sz="3600" dirty="0" err="1">
                <a:latin typeface="Kruti Dev 010" pitchFamily="2" charset="0"/>
              </a:rPr>
              <a:t>kkfM</a:t>
            </a:r>
            <a:r>
              <a:rPr lang="en-IN" sz="3600" dirty="0">
                <a:latin typeface="Kruti Dev 010" pitchFamily="2" charset="0"/>
              </a:rPr>
              <a:t>+;k </a:t>
            </a:r>
            <a:r>
              <a:rPr lang="en-IN" sz="3600" dirty="0" err="1">
                <a:latin typeface="Kruti Dev 010" pitchFamily="2" charset="0"/>
              </a:rPr>
              <a:t>fo”ofo|ky</a:t>
            </a:r>
            <a:r>
              <a:rPr lang="en-IN" sz="3600" dirty="0">
                <a:latin typeface="Kruti Dev 010" pitchFamily="2" charset="0"/>
              </a:rPr>
              <a:t>;</a:t>
            </a:r>
            <a:br>
              <a:rPr lang="en-IN" sz="11500" dirty="0">
                <a:latin typeface="Kruti Dev 010" pitchFamily="2" charset="0"/>
              </a:rPr>
            </a:br>
            <a:br>
              <a:rPr lang="en-IN" sz="11500" dirty="0">
                <a:latin typeface="Kruti Dev 010" pitchFamily="2" charset="0"/>
              </a:rPr>
            </a:br>
            <a:endParaRPr lang="en-IN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88430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AnalogousFromRegularSeedLeftStep">
      <a:dk1>
        <a:srgbClr val="000000"/>
      </a:dk1>
      <a:lt1>
        <a:srgbClr val="FFFFFF"/>
      </a:lt1>
      <a:dk2>
        <a:srgbClr val="1B2430"/>
      </a:dk2>
      <a:lt2>
        <a:srgbClr val="F0F1F3"/>
      </a:lt2>
      <a:accent1>
        <a:srgbClr val="BF9C4B"/>
      </a:accent1>
      <a:accent2>
        <a:srgbClr val="B15C3B"/>
      </a:accent2>
      <a:accent3>
        <a:srgbClr val="C34D5D"/>
      </a:accent3>
      <a:accent4>
        <a:srgbClr val="B13B7C"/>
      </a:accent4>
      <a:accent5>
        <a:srgbClr val="C34DC0"/>
      </a:accent5>
      <a:accent6>
        <a:srgbClr val="833BB1"/>
      </a:accent6>
      <a:hlink>
        <a:srgbClr val="446AC0"/>
      </a:hlink>
      <a:folHlink>
        <a:srgbClr val="7F7F7F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204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 Light</vt:lpstr>
      <vt:lpstr>Kruti Dev 010</vt:lpstr>
      <vt:lpstr>Source Sans Pro</vt:lpstr>
      <vt:lpstr>Source Sans Pro Light</vt:lpstr>
      <vt:lpstr>ThinLineVTI</vt:lpstr>
      <vt:lpstr>     HkfDr dkO; </vt:lpstr>
      <vt:lpstr>   HkfDr dkO; dk Lo:i</vt:lpstr>
      <vt:lpstr>   HkfDr ds Hksn</vt:lpstr>
      <vt:lpstr>    fuxqZ.k HkfDr</vt:lpstr>
      <vt:lpstr>    lxq.k HkfDr</vt:lpstr>
      <vt:lpstr>   HkfDr ds lk/ku vFkok izdkj        </vt:lpstr>
      <vt:lpstr>         /kU;okn ! MkW- uhrk f=osnh lgk;d vkpk;Z fgUnh foHkkx eksguyky lq[kkfM+;k fo”ofo|ky;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HkfDr dkO;</dc:title>
  <dc:creator>Khushi</dc:creator>
  <cp:lastModifiedBy>Khushi</cp:lastModifiedBy>
  <cp:revision>11</cp:revision>
  <dcterms:created xsi:type="dcterms:W3CDTF">2021-01-26T10:53:56Z</dcterms:created>
  <dcterms:modified xsi:type="dcterms:W3CDTF">2021-01-26T12:24:00Z</dcterms:modified>
</cp:coreProperties>
</file>