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90C7FB57-BE10-4F94-9652-9B6DE274FDC2}">
          <p14:sldIdLst>
            <p14:sldId id="256"/>
            <p14:sldId id="257"/>
            <p14:sldId id="258"/>
            <p14:sldId id="259"/>
            <p14:sldId id="26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8C60B8-C687-4B5E-A480-DB3C7BB4AAA2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0576F4F-4051-4438-931C-7C16AE80DD32}">
      <dgm:prSet phldrT="[Text]" custT="1"/>
      <dgm:spPr/>
      <dgm:t>
        <a:bodyPr/>
        <a:lstStyle/>
        <a:p>
          <a:r>
            <a:rPr lang="hi-IN" sz="4400" b="1" dirty="0"/>
            <a:t>रसिकप्रिया </a:t>
          </a:r>
          <a:endParaRPr lang="en-US" sz="4400" b="1" dirty="0"/>
        </a:p>
      </dgm:t>
    </dgm:pt>
    <dgm:pt modelId="{9CB1C936-5DD5-4FC7-A186-8244BEE581C6}" type="parTrans" cxnId="{F93B38EE-5C6E-4460-AFE4-326B8F5B58CB}">
      <dgm:prSet/>
      <dgm:spPr/>
      <dgm:t>
        <a:bodyPr/>
        <a:lstStyle/>
        <a:p>
          <a:endParaRPr lang="en-US"/>
        </a:p>
      </dgm:t>
    </dgm:pt>
    <dgm:pt modelId="{A14CD6EB-D70E-4CE0-9359-DA3B1E8C7074}" type="sibTrans" cxnId="{F93B38EE-5C6E-4460-AFE4-326B8F5B58CB}">
      <dgm:prSet/>
      <dgm:spPr/>
      <dgm:t>
        <a:bodyPr/>
        <a:lstStyle/>
        <a:p>
          <a:endParaRPr lang="en-US"/>
        </a:p>
      </dgm:t>
    </dgm:pt>
    <dgm:pt modelId="{9ACE20A1-E1F7-477A-8113-E878025DDB86}">
      <dgm:prSet phldrT="[Text]" custT="1"/>
      <dgm:spPr/>
      <dgm:t>
        <a:bodyPr/>
        <a:lstStyle/>
        <a:p>
          <a:r>
            <a:rPr lang="hi-IN" sz="4400" b="1" dirty="0"/>
            <a:t>रामचन्द्रिका  </a:t>
          </a:r>
          <a:endParaRPr lang="en-US" sz="4400" b="1" dirty="0"/>
        </a:p>
      </dgm:t>
    </dgm:pt>
    <dgm:pt modelId="{B46FC010-6517-4B3E-A7DD-001146F96349}" type="parTrans" cxnId="{F01A5074-4D1E-4BFF-82C8-622D53422259}">
      <dgm:prSet/>
      <dgm:spPr/>
      <dgm:t>
        <a:bodyPr/>
        <a:lstStyle/>
        <a:p>
          <a:endParaRPr lang="en-US"/>
        </a:p>
      </dgm:t>
    </dgm:pt>
    <dgm:pt modelId="{CD795A31-2A6A-44C6-BE75-1090B26C34DD}" type="sibTrans" cxnId="{F01A5074-4D1E-4BFF-82C8-622D53422259}">
      <dgm:prSet/>
      <dgm:spPr/>
      <dgm:t>
        <a:bodyPr/>
        <a:lstStyle/>
        <a:p>
          <a:endParaRPr lang="en-US"/>
        </a:p>
      </dgm:t>
    </dgm:pt>
    <dgm:pt modelId="{AF146956-7901-4738-A6A3-DD5998D928A3}">
      <dgm:prSet phldrT="[Text]" custT="1"/>
      <dgm:spPr/>
      <dgm:t>
        <a:bodyPr/>
        <a:lstStyle/>
        <a:p>
          <a:r>
            <a:rPr lang="hi-IN" sz="4400" b="1" dirty="0"/>
            <a:t>कविप्रिया </a:t>
          </a:r>
          <a:endParaRPr lang="en-US" sz="4400" b="1" dirty="0"/>
        </a:p>
      </dgm:t>
    </dgm:pt>
    <dgm:pt modelId="{EB11C4F2-2FDC-41B4-BFF4-9C7353948F0D}" type="parTrans" cxnId="{7054F006-231F-4DFA-B6B1-11BAD1247F2B}">
      <dgm:prSet/>
      <dgm:spPr/>
      <dgm:t>
        <a:bodyPr/>
        <a:lstStyle/>
        <a:p>
          <a:endParaRPr lang="en-US"/>
        </a:p>
      </dgm:t>
    </dgm:pt>
    <dgm:pt modelId="{E741A589-61E6-44E0-AE2B-DDE1B399D316}" type="sibTrans" cxnId="{7054F006-231F-4DFA-B6B1-11BAD1247F2B}">
      <dgm:prSet/>
      <dgm:spPr/>
      <dgm:t>
        <a:bodyPr/>
        <a:lstStyle/>
        <a:p>
          <a:endParaRPr lang="en-US"/>
        </a:p>
      </dgm:t>
    </dgm:pt>
    <dgm:pt modelId="{F415C213-0F4A-4D95-8C19-8BAF9CA41C0B}">
      <dgm:prSet phldrT="[Text]" custT="1"/>
      <dgm:spPr/>
      <dgm:t>
        <a:bodyPr/>
        <a:lstStyle/>
        <a:p>
          <a:r>
            <a:rPr lang="hi-IN" sz="4400" b="1" dirty="0"/>
            <a:t>वीरसिंहदेव चरित </a:t>
          </a:r>
          <a:endParaRPr lang="en-US" sz="4400" b="1" dirty="0"/>
        </a:p>
      </dgm:t>
    </dgm:pt>
    <dgm:pt modelId="{68E69CB1-3BBE-4A2F-8B75-D8D437314F7E}" type="parTrans" cxnId="{00B3BF23-7FC5-4D91-A952-EE0FEA7EB56C}">
      <dgm:prSet/>
      <dgm:spPr/>
      <dgm:t>
        <a:bodyPr/>
        <a:lstStyle/>
        <a:p>
          <a:endParaRPr lang="en-US"/>
        </a:p>
      </dgm:t>
    </dgm:pt>
    <dgm:pt modelId="{C0C1937C-C7DA-4CE9-9B02-4F7E1C5F099E}" type="sibTrans" cxnId="{00B3BF23-7FC5-4D91-A952-EE0FEA7EB56C}">
      <dgm:prSet/>
      <dgm:spPr/>
      <dgm:t>
        <a:bodyPr/>
        <a:lstStyle/>
        <a:p>
          <a:endParaRPr lang="en-US"/>
        </a:p>
      </dgm:t>
    </dgm:pt>
    <dgm:pt modelId="{6D72DC43-E6DF-4EF9-AF6E-DFADD4D4C01E}">
      <dgm:prSet phldrT="[Text]" custT="1"/>
      <dgm:spPr/>
      <dgm:t>
        <a:bodyPr/>
        <a:lstStyle/>
        <a:p>
          <a:r>
            <a:rPr lang="hi-IN" sz="4800" b="1" dirty="0">
              <a:solidFill>
                <a:srgbClr val="FFC000"/>
              </a:solidFill>
            </a:rPr>
            <a:t>केशव की प्रमुख रचनाएँ </a:t>
          </a:r>
          <a:endParaRPr lang="en-US" sz="4800" b="1" dirty="0">
            <a:solidFill>
              <a:srgbClr val="FFC000"/>
            </a:solidFill>
          </a:endParaRPr>
        </a:p>
      </dgm:t>
    </dgm:pt>
    <dgm:pt modelId="{5629D147-7654-4511-98AB-48F2A27EA96F}" type="parTrans" cxnId="{56CDDEC0-70B1-4516-BD5A-E94979207CB6}">
      <dgm:prSet/>
      <dgm:spPr/>
      <dgm:t>
        <a:bodyPr/>
        <a:lstStyle/>
        <a:p>
          <a:endParaRPr lang="en-US"/>
        </a:p>
      </dgm:t>
    </dgm:pt>
    <dgm:pt modelId="{7D972BA7-C4C3-491A-BC6A-B8778A49C8FD}" type="sibTrans" cxnId="{56CDDEC0-70B1-4516-BD5A-E94979207CB6}">
      <dgm:prSet/>
      <dgm:spPr/>
      <dgm:t>
        <a:bodyPr/>
        <a:lstStyle/>
        <a:p>
          <a:endParaRPr lang="en-US"/>
        </a:p>
      </dgm:t>
    </dgm:pt>
    <dgm:pt modelId="{59C3C205-F476-4AE8-89A3-F82D77EFFC95}">
      <dgm:prSet phldrT="[Text]" custT="1"/>
      <dgm:spPr/>
      <dgm:t>
        <a:bodyPr/>
        <a:lstStyle/>
        <a:p>
          <a:r>
            <a:rPr lang="hi-IN" sz="4400" b="1" dirty="0"/>
            <a:t>रतन बावनी </a:t>
          </a:r>
          <a:endParaRPr lang="en-US" sz="4400" b="1" dirty="0"/>
        </a:p>
      </dgm:t>
    </dgm:pt>
    <dgm:pt modelId="{E129A2CC-C721-4161-975D-DC36BBD3C857}" type="parTrans" cxnId="{A400FFA6-0349-43BB-A81D-67A634DAC7A5}">
      <dgm:prSet/>
      <dgm:spPr/>
      <dgm:t>
        <a:bodyPr/>
        <a:lstStyle/>
        <a:p>
          <a:endParaRPr lang="en-US"/>
        </a:p>
      </dgm:t>
    </dgm:pt>
    <dgm:pt modelId="{CAB7D215-FFAE-440C-BCC3-E5A0ECE57A2B}" type="sibTrans" cxnId="{A400FFA6-0349-43BB-A81D-67A634DAC7A5}">
      <dgm:prSet/>
      <dgm:spPr/>
      <dgm:t>
        <a:bodyPr/>
        <a:lstStyle/>
        <a:p>
          <a:endParaRPr lang="en-US"/>
        </a:p>
      </dgm:t>
    </dgm:pt>
    <dgm:pt modelId="{543FB9EA-116F-4C40-B04B-0F16339E9877}">
      <dgm:prSet phldrT="[Text]" custT="1"/>
      <dgm:spPr/>
      <dgm:t>
        <a:bodyPr/>
        <a:lstStyle/>
        <a:p>
          <a:r>
            <a:rPr lang="hi-IN" sz="4400" b="1" dirty="0"/>
            <a:t>विज्ञान गीता </a:t>
          </a:r>
          <a:endParaRPr lang="en-US" sz="4400" b="1" dirty="0"/>
        </a:p>
      </dgm:t>
    </dgm:pt>
    <dgm:pt modelId="{3015DD5D-D906-4ECD-AE7B-EDBBBDE511DF}" type="parTrans" cxnId="{C459052A-BA29-4F39-89D4-D7F94B35542D}">
      <dgm:prSet/>
      <dgm:spPr/>
      <dgm:t>
        <a:bodyPr/>
        <a:lstStyle/>
        <a:p>
          <a:endParaRPr lang="en-US"/>
        </a:p>
      </dgm:t>
    </dgm:pt>
    <dgm:pt modelId="{68B9D590-CDA2-49AA-8801-D47C5D271C02}" type="sibTrans" cxnId="{C459052A-BA29-4F39-89D4-D7F94B35542D}">
      <dgm:prSet/>
      <dgm:spPr/>
      <dgm:t>
        <a:bodyPr/>
        <a:lstStyle/>
        <a:p>
          <a:endParaRPr lang="en-US"/>
        </a:p>
      </dgm:t>
    </dgm:pt>
    <dgm:pt modelId="{66F46605-B1A1-4549-A676-C81BA5D97DDA}">
      <dgm:prSet phldrT="[Text]" custT="1"/>
      <dgm:spPr/>
      <dgm:t>
        <a:bodyPr/>
        <a:lstStyle/>
        <a:p>
          <a:r>
            <a:rPr lang="hi-IN" sz="4400" b="1" dirty="0"/>
            <a:t>जहांगीरजसचन्द्रिका </a:t>
          </a:r>
          <a:endParaRPr lang="en-US" sz="4400" b="1" dirty="0"/>
        </a:p>
      </dgm:t>
    </dgm:pt>
    <dgm:pt modelId="{07AA9F94-086B-47FE-8671-0AEB42655134}" type="parTrans" cxnId="{E839DEDB-C093-4611-8668-13CE3EA3CD1A}">
      <dgm:prSet/>
      <dgm:spPr/>
      <dgm:t>
        <a:bodyPr/>
        <a:lstStyle/>
        <a:p>
          <a:endParaRPr lang="en-US"/>
        </a:p>
      </dgm:t>
    </dgm:pt>
    <dgm:pt modelId="{57C4A659-6E6C-456C-83E5-FFC58AB1D9FA}" type="sibTrans" cxnId="{E839DEDB-C093-4611-8668-13CE3EA3CD1A}">
      <dgm:prSet/>
      <dgm:spPr/>
      <dgm:t>
        <a:bodyPr/>
        <a:lstStyle/>
        <a:p>
          <a:endParaRPr lang="en-US"/>
        </a:p>
      </dgm:t>
    </dgm:pt>
    <dgm:pt modelId="{5B537C14-4E59-44EC-8510-E43CB7BBE6E2}">
      <dgm:prSet phldrT="[Text]" custT="1"/>
      <dgm:spPr/>
      <dgm:t>
        <a:bodyPr/>
        <a:lstStyle/>
        <a:p>
          <a:r>
            <a:rPr lang="hi-IN" sz="4400" b="1" dirty="0"/>
            <a:t>छन्दमाला </a:t>
          </a:r>
          <a:endParaRPr lang="en-US" sz="4400" b="1" dirty="0"/>
        </a:p>
      </dgm:t>
    </dgm:pt>
    <dgm:pt modelId="{C920F071-8225-42DC-9062-4856F5F20B72}" type="parTrans" cxnId="{8C91C5F4-287D-4A2A-BB93-9ED305986200}">
      <dgm:prSet/>
      <dgm:spPr/>
      <dgm:t>
        <a:bodyPr/>
        <a:lstStyle/>
        <a:p>
          <a:endParaRPr lang="en-US"/>
        </a:p>
      </dgm:t>
    </dgm:pt>
    <dgm:pt modelId="{46CDB6EF-6B94-4B57-87B9-39C3A0FD3BC9}" type="sibTrans" cxnId="{8C91C5F4-287D-4A2A-BB93-9ED305986200}">
      <dgm:prSet/>
      <dgm:spPr/>
      <dgm:t>
        <a:bodyPr/>
        <a:lstStyle/>
        <a:p>
          <a:endParaRPr lang="en-US"/>
        </a:p>
      </dgm:t>
    </dgm:pt>
    <dgm:pt modelId="{245D45F6-9D67-4EE6-8EB8-E2819A8957F6}" type="pres">
      <dgm:prSet presAssocID="{108C60B8-C687-4B5E-A480-DB3C7BB4AAA2}" presName="Name0" presStyleCnt="0">
        <dgm:presLayoutVars>
          <dgm:dir/>
          <dgm:resizeHandles/>
        </dgm:presLayoutVars>
      </dgm:prSet>
      <dgm:spPr/>
    </dgm:pt>
    <dgm:pt modelId="{69F2913F-45E1-4FB0-82E1-6244EE0CF125}" type="pres">
      <dgm:prSet presAssocID="{E0576F4F-4051-4438-931C-7C16AE80DD32}" presName="compNode" presStyleCnt="0"/>
      <dgm:spPr/>
    </dgm:pt>
    <dgm:pt modelId="{D8713C5D-7DE8-4647-93B4-1947CBC002DE}" type="pres">
      <dgm:prSet presAssocID="{E0576F4F-4051-4438-931C-7C16AE80DD32}" presName="dummyConnPt" presStyleCnt="0"/>
      <dgm:spPr/>
    </dgm:pt>
    <dgm:pt modelId="{2BA3CA60-3324-478A-937B-BA644D1D6E5B}" type="pres">
      <dgm:prSet presAssocID="{E0576F4F-4051-4438-931C-7C16AE80DD32}" presName="node" presStyleLbl="node1" presStyleIdx="0" presStyleCnt="9">
        <dgm:presLayoutVars>
          <dgm:bulletEnabled val="1"/>
        </dgm:presLayoutVars>
      </dgm:prSet>
      <dgm:spPr/>
    </dgm:pt>
    <dgm:pt modelId="{0200E9E6-11EA-43D2-8267-F6DC5AF462FC}" type="pres">
      <dgm:prSet presAssocID="{A14CD6EB-D70E-4CE0-9359-DA3B1E8C7074}" presName="sibTrans" presStyleLbl="bgSibTrans2D1" presStyleIdx="0" presStyleCnt="8"/>
      <dgm:spPr/>
    </dgm:pt>
    <dgm:pt modelId="{994978A8-CAF0-486D-A4A3-73A8EBAE0F11}" type="pres">
      <dgm:prSet presAssocID="{9ACE20A1-E1F7-477A-8113-E878025DDB86}" presName="compNode" presStyleCnt="0"/>
      <dgm:spPr/>
    </dgm:pt>
    <dgm:pt modelId="{C75F96C8-BC5E-4A8C-AAC7-2532F0F156A1}" type="pres">
      <dgm:prSet presAssocID="{9ACE20A1-E1F7-477A-8113-E878025DDB86}" presName="dummyConnPt" presStyleCnt="0"/>
      <dgm:spPr/>
    </dgm:pt>
    <dgm:pt modelId="{3923F6C4-845E-47E8-90F5-00E882A3386E}" type="pres">
      <dgm:prSet presAssocID="{9ACE20A1-E1F7-477A-8113-E878025DDB86}" presName="node" presStyleLbl="node1" presStyleIdx="1" presStyleCnt="9">
        <dgm:presLayoutVars>
          <dgm:bulletEnabled val="1"/>
        </dgm:presLayoutVars>
      </dgm:prSet>
      <dgm:spPr/>
    </dgm:pt>
    <dgm:pt modelId="{7053A9B3-C9A7-467C-83D1-635011C7663C}" type="pres">
      <dgm:prSet presAssocID="{CD795A31-2A6A-44C6-BE75-1090B26C34DD}" presName="sibTrans" presStyleLbl="bgSibTrans2D1" presStyleIdx="1" presStyleCnt="8"/>
      <dgm:spPr/>
    </dgm:pt>
    <dgm:pt modelId="{374129C9-38AC-4F10-8A16-073CD81F461E}" type="pres">
      <dgm:prSet presAssocID="{AF146956-7901-4738-A6A3-DD5998D928A3}" presName="compNode" presStyleCnt="0"/>
      <dgm:spPr/>
    </dgm:pt>
    <dgm:pt modelId="{D25290BE-A50B-42DB-A16A-31536AE15B1E}" type="pres">
      <dgm:prSet presAssocID="{AF146956-7901-4738-A6A3-DD5998D928A3}" presName="dummyConnPt" presStyleCnt="0"/>
      <dgm:spPr/>
    </dgm:pt>
    <dgm:pt modelId="{5B4DA224-6637-469B-BEA2-C3EF2CC618F7}" type="pres">
      <dgm:prSet presAssocID="{AF146956-7901-4738-A6A3-DD5998D928A3}" presName="node" presStyleLbl="node1" presStyleIdx="2" presStyleCnt="9">
        <dgm:presLayoutVars>
          <dgm:bulletEnabled val="1"/>
        </dgm:presLayoutVars>
      </dgm:prSet>
      <dgm:spPr/>
    </dgm:pt>
    <dgm:pt modelId="{2D32F0D4-9A35-490C-B6D7-C6D4B344A2AE}" type="pres">
      <dgm:prSet presAssocID="{E741A589-61E6-44E0-AE2B-DDE1B399D316}" presName="sibTrans" presStyleLbl="bgSibTrans2D1" presStyleIdx="2" presStyleCnt="8"/>
      <dgm:spPr/>
    </dgm:pt>
    <dgm:pt modelId="{969BCB63-2CCD-437E-A396-9D786AE67459}" type="pres">
      <dgm:prSet presAssocID="{F415C213-0F4A-4D95-8C19-8BAF9CA41C0B}" presName="compNode" presStyleCnt="0"/>
      <dgm:spPr/>
    </dgm:pt>
    <dgm:pt modelId="{EBA31C9F-E616-4C99-B6CC-41C12786FE43}" type="pres">
      <dgm:prSet presAssocID="{F415C213-0F4A-4D95-8C19-8BAF9CA41C0B}" presName="dummyConnPt" presStyleCnt="0"/>
      <dgm:spPr/>
    </dgm:pt>
    <dgm:pt modelId="{6DDDCE2C-7000-4FC4-9495-9E8B150D86DC}" type="pres">
      <dgm:prSet presAssocID="{F415C213-0F4A-4D95-8C19-8BAF9CA41C0B}" presName="node" presStyleLbl="node1" presStyleIdx="3" presStyleCnt="9">
        <dgm:presLayoutVars>
          <dgm:bulletEnabled val="1"/>
        </dgm:presLayoutVars>
      </dgm:prSet>
      <dgm:spPr/>
    </dgm:pt>
    <dgm:pt modelId="{1403B21A-CF8C-4A70-83CD-5EC453A7A7F1}" type="pres">
      <dgm:prSet presAssocID="{C0C1937C-C7DA-4CE9-9B02-4F7E1C5F099E}" presName="sibTrans" presStyleLbl="bgSibTrans2D1" presStyleIdx="3" presStyleCnt="8"/>
      <dgm:spPr/>
    </dgm:pt>
    <dgm:pt modelId="{B7CEB162-A982-4400-B989-0C997B98C736}" type="pres">
      <dgm:prSet presAssocID="{6D72DC43-E6DF-4EF9-AF6E-DFADD4D4C01E}" presName="compNode" presStyleCnt="0"/>
      <dgm:spPr/>
    </dgm:pt>
    <dgm:pt modelId="{DB507615-B499-427A-A06C-3A26D46B09CC}" type="pres">
      <dgm:prSet presAssocID="{6D72DC43-E6DF-4EF9-AF6E-DFADD4D4C01E}" presName="dummyConnPt" presStyleCnt="0"/>
      <dgm:spPr/>
    </dgm:pt>
    <dgm:pt modelId="{7FE6A8B5-F18E-4DDC-9F5C-98791B10A228}" type="pres">
      <dgm:prSet presAssocID="{6D72DC43-E6DF-4EF9-AF6E-DFADD4D4C01E}" presName="node" presStyleLbl="node1" presStyleIdx="4" presStyleCnt="9" custScaleX="128845" custScaleY="121123">
        <dgm:presLayoutVars>
          <dgm:bulletEnabled val="1"/>
        </dgm:presLayoutVars>
      </dgm:prSet>
      <dgm:spPr/>
    </dgm:pt>
    <dgm:pt modelId="{72041C17-FFA6-4E0B-B2FC-D5CC0EAADA00}" type="pres">
      <dgm:prSet presAssocID="{7D972BA7-C4C3-491A-BC6A-B8778A49C8FD}" presName="sibTrans" presStyleLbl="bgSibTrans2D1" presStyleIdx="4" presStyleCnt="8"/>
      <dgm:spPr/>
    </dgm:pt>
    <dgm:pt modelId="{3C2769AA-6ADA-4523-959F-4FBE6346DD72}" type="pres">
      <dgm:prSet presAssocID="{59C3C205-F476-4AE8-89A3-F82D77EFFC95}" presName="compNode" presStyleCnt="0"/>
      <dgm:spPr/>
    </dgm:pt>
    <dgm:pt modelId="{5B85247D-CEBF-4237-A780-848E18D46F0D}" type="pres">
      <dgm:prSet presAssocID="{59C3C205-F476-4AE8-89A3-F82D77EFFC95}" presName="dummyConnPt" presStyleCnt="0"/>
      <dgm:spPr/>
    </dgm:pt>
    <dgm:pt modelId="{A6149388-5F2E-45B3-A8DB-EE0B73E83001}" type="pres">
      <dgm:prSet presAssocID="{59C3C205-F476-4AE8-89A3-F82D77EFFC95}" presName="node" presStyleLbl="node1" presStyleIdx="5" presStyleCnt="9">
        <dgm:presLayoutVars>
          <dgm:bulletEnabled val="1"/>
        </dgm:presLayoutVars>
      </dgm:prSet>
      <dgm:spPr/>
    </dgm:pt>
    <dgm:pt modelId="{765D1325-B89A-4852-B407-4E53B0EC3312}" type="pres">
      <dgm:prSet presAssocID="{CAB7D215-FFAE-440C-BCC3-E5A0ECE57A2B}" presName="sibTrans" presStyleLbl="bgSibTrans2D1" presStyleIdx="5" presStyleCnt="8"/>
      <dgm:spPr/>
    </dgm:pt>
    <dgm:pt modelId="{4F3157B2-0AA9-4BFB-8A00-E7FB8EA6F7F7}" type="pres">
      <dgm:prSet presAssocID="{543FB9EA-116F-4C40-B04B-0F16339E9877}" presName="compNode" presStyleCnt="0"/>
      <dgm:spPr/>
    </dgm:pt>
    <dgm:pt modelId="{FDD9D95F-B626-406F-818A-0518C7416190}" type="pres">
      <dgm:prSet presAssocID="{543FB9EA-116F-4C40-B04B-0F16339E9877}" presName="dummyConnPt" presStyleCnt="0"/>
      <dgm:spPr/>
    </dgm:pt>
    <dgm:pt modelId="{3B84D9DA-5ACC-4D60-A591-95A041FD6C29}" type="pres">
      <dgm:prSet presAssocID="{543FB9EA-116F-4C40-B04B-0F16339E9877}" presName="node" presStyleLbl="node1" presStyleIdx="6" presStyleCnt="9">
        <dgm:presLayoutVars>
          <dgm:bulletEnabled val="1"/>
        </dgm:presLayoutVars>
      </dgm:prSet>
      <dgm:spPr/>
    </dgm:pt>
    <dgm:pt modelId="{27746DC1-6E52-41F9-836B-59FA09E7325D}" type="pres">
      <dgm:prSet presAssocID="{68B9D590-CDA2-49AA-8801-D47C5D271C02}" presName="sibTrans" presStyleLbl="bgSibTrans2D1" presStyleIdx="6" presStyleCnt="8"/>
      <dgm:spPr/>
    </dgm:pt>
    <dgm:pt modelId="{2F8159B9-8253-4416-9321-23CEF49EC6D4}" type="pres">
      <dgm:prSet presAssocID="{66F46605-B1A1-4549-A676-C81BA5D97DDA}" presName="compNode" presStyleCnt="0"/>
      <dgm:spPr/>
    </dgm:pt>
    <dgm:pt modelId="{C67A6C58-83A9-49D7-BD12-2748C642771E}" type="pres">
      <dgm:prSet presAssocID="{66F46605-B1A1-4549-A676-C81BA5D97DDA}" presName="dummyConnPt" presStyleCnt="0"/>
      <dgm:spPr/>
    </dgm:pt>
    <dgm:pt modelId="{C2B6054F-8797-4856-9873-A309E565188F}" type="pres">
      <dgm:prSet presAssocID="{66F46605-B1A1-4549-A676-C81BA5D97DDA}" presName="node" presStyleLbl="node1" presStyleIdx="7" presStyleCnt="9">
        <dgm:presLayoutVars>
          <dgm:bulletEnabled val="1"/>
        </dgm:presLayoutVars>
      </dgm:prSet>
      <dgm:spPr/>
    </dgm:pt>
    <dgm:pt modelId="{0B53B6EE-E87B-4EB3-B28B-1E452B723800}" type="pres">
      <dgm:prSet presAssocID="{57C4A659-6E6C-456C-83E5-FFC58AB1D9FA}" presName="sibTrans" presStyleLbl="bgSibTrans2D1" presStyleIdx="7" presStyleCnt="8"/>
      <dgm:spPr/>
    </dgm:pt>
    <dgm:pt modelId="{AE36D381-298B-4AB3-884A-3AB9DA1DD1FE}" type="pres">
      <dgm:prSet presAssocID="{5B537C14-4E59-44EC-8510-E43CB7BBE6E2}" presName="compNode" presStyleCnt="0"/>
      <dgm:spPr/>
    </dgm:pt>
    <dgm:pt modelId="{DE2C6C1C-EA06-43D1-896C-5BFEE0DD097D}" type="pres">
      <dgm:prSet presAssocID="{5B537C14-4E59-44EC-8510-E43CB7BBE6E2}" presName="dummyConnPt" presStyleCnt="0"/>
      <dgm:spPr/>
    </dgm:pt>
    <dgm:pt modelId="{1793F59B-A63C-498E-B9C8-E3A0BD6E457E}" type="pres">
      <dgm:prSet presAssocID="{5B537C14-4E59-44EC-8510-E43CB7BBE6E2}" presName="node" presStyleLbl="node1" presStyleIdx="8" presStyleCnt="9">
        <dgm:presLayoutVars>
          <dgm:bulletEnabled val="1"/>
        </dgm:presLayoutVars>
      </dgm:prSet>
      <dgm:spPr/>
    </dgm:pt>
  </dgm:ptLst>
  <dgm:cxnLst>
    <dgm:cxn modelId="{7054F006-231F-4DFA-B6B1-11BAD1247F2B}" srcId="{108C60B8-C687-4B5E-A480-DB3C7BB4AAA2}" destId="{AF146956-7901-4738-A6A3-DD5998D928A3}" srcOrd="2" destOrd="0" parTransId="{EB11C4F2-2FDC-41B4-BFF4-9C7353948F0D}" sibTransId="{E741A589-61E6-44E0-AE2B-DDE1B399D316}"/>
    <dgm:cxn modelId="{95B23B0B-70B7-4E86-BF8F-382F47AC3A10}" type="presOf" srcId="{57C4A659-6E6C-456C-83E5-FFC58AB1D9FA}" destId="{0B53B6EE-E87B-4EB3-B28B-1E452B723800}" srcOrd="0" destOrd="0" presId="urn:microsoft.com/office/officeart/2005/8/layout/bProcess4"/>
    <dgm:cxn modelId="{7D386D10-940A-40E4-B34B-88ED1C040DC8}" type="presOf" srcId="{59C3C205-F476-4AE8-89A3-F82D77EFFC95}" destId="{A6149388-5F2E-45B3-A8DB-EE0B73E83001}" srcOrd="0" destOrd="0" presId="urn:microsoft.com/office/officeart/2005/8/layout/bProcess4"/>
    <dgm:cxn modelId="{00B3BF23-7FC5-4D91-A952-EE0FEA7EB56C}" srcId="{108C60B8-C687-4B5E-A480-DB3C7BB4AAA2}" destId="{F415C213-0F4A-4D95-8C19-8BAF9CA41C0B}" srcOrd="3" destOrd="0" parTransId="{68E69CB1-3BBE-4A2F-8B75-D8D437314F7E}" sibTransId="{C0C1937C-C7DA-4CE9-9B02-4F7E1C5F099E}"/>
    <dgm:cxn modelId="{C459052A-BA29-4F39-89D4-D7F94B35542D}" srcId="{108C60B8-C687-4B5E-A480-DB3C7BB4AAA2}" destId="{543FB9EA-116F-4C40-B04B-0F16339E9877}" srcOrd="6" destOrd="0" parTransId="{3015DD5D-D906-4ECD-AE7B-EDBBBDE511DF}" sibTransId="{68B9D590-CDA2-49AA-8801-D47C5D271C02}"/>
    <dgm:cxn modelId="{4742462D-08B8-41D1-81CC-4E914820B1F3}" type="presOf" srcId="{E0576F4F-4051-4438-931C-7C16AE80DD32}" destId="{2BA3CA60-3324-478A-937B-BA644D1D6E5B}" srcOrd="0" destOrd="0" presId="urn:microsoft.com/office/officeart/2005/8/layout/bProcess4"/>
    <dgm:cxn modelId="{AC033838-2943-4C9D-AF5E-5F337C24C129}" type="presOf" srcId="{7D972BA7-C4C3-491A-BC6A-B8778A49C8FD}" destId="{72041C17-FFA6-4E0B-B2FC-D5CC0EAADA00}" srcOrd="0" destOrd="0" presId="urn:microsoft.com/office/officeart/2005/8/layout/bProcess4"/>
    <dgm:cxn modelId="{2F40755D-AE32-4183-A9FE-4F639CC07093}" type="presOf" srcId="{CD795A31-2A6A-44C6-BE75-1090B26C34DD}" destId="{7053A9B3-C9A7-467C-83D1-635011C7663C}" srcOrd="0" destOrd="0" presId="urn:microsoft.com/office/officeart/2005/8/layout/bProcess4"/>
    <dgm:cxn modelId="{F2964664-DC1D-4023-A89D-386FAC34F47E}" type="presOf" srcId="{9ACE20A1-E1F7-477A-8113-E878025DDB86}" destId="{3923F6C4-845E-47E8-90F5-00E882A3386E}" srcOrd="0" destOrd="0" presId="urn:microsoft.com/office/officeart/2005/8/layout/bProcess4"/>
    <dgm:cxn modelId="{D7068E6D-0431-4F37-9A16-FF96D86FFD57}" type="presOf" srcId="{543FB9EA-116F-4C40-B04B-0F16339E9877}" destId="{3B84D9DA-5ACC-4D60-A591-95A041FD6C29}" srcOrd="0" destOrd="0" presId="urn:microsoft.com/office/officeart/2005/8/layout/bProcess4"/>
    <dgm:cxn modelId="{CCF7E551-BC87-4F54-9151-88BBD48DA6A9}" type="presOf" srcId="{E741A589-61E6-44E0-AE2B-DDE1B399D316}" destId="{2D32F0D4-9A35-490C-B6D7-C6D4B344A2AE}" srcOrd="0" destOrd="0" presId="urn:microsoft.com/office/officeart/2005/8/layout/bProcess4"/>
    <dgm:cxn modelId="{F01A5074-4D1E-4BFF-82C8-622D53422259}" srcId="{108C60B8-C687-4B5E-A480-DB3C7BB4AAA2}" destId="{9ACE20A1-E1F7-477A-8113-E878025DDB86}" srcOrd="1" destOrd="0" parTransId="{B46FC010-6517-4B3E-A7DD-001146F96349}" sibTransId="{CD795A31-2A6A-44C6-BE75-1090B26C34DD}"/>
    <dgm:cxn modelId="{11D5FB79-7162-4D2D-960D-62834D5D112C}" type="presOf" srcId="{108C60B8-C687-4B5E-A480-DB3C7BB4AAA2}" destId="{245D45F6-9D67-4EE6-8EB8-E2819A8957F6}" srcOrd="0" destOrd="0" presId="urn:microsoft.com/office/officeart/2005/8/layout/bProcess4"/>
    <dgm:cxn modelId="{F515DE87-4BE7-41F5-A37B-CBA073E51999}" type="presOf" srcId="{68B9D590-CDA2-49AA-8801-D47C5D271C02}" destId="{27746DC1-6E52-41F9-836B-59FA09E7325D}" srcOrd="0" destOrd="0" presId="urn:microsoft.com/office/officeart/2005/8/layout/bProcess4"/>
    <dgm:cxn modelId="{FE480693-27EC-41D1-9198-149A40E3E6FA}" type="presOf" srcId="{CAB7D215-FFAE-440C-BCC3-E5A0ECE57A2B}" destId="{765D1325-B89A-4852-B407-4E53B0EC3312}" srcOrd="0" destOrd="0" presId="urn:microsoft.com/office/officeart/2005/8/layout/bProcess4"/>
    <dgm:cxn modelId="{23173FA5-F9E6-450C-93C8-A633F92B0062}" type="presOf" srcId="{C0C1937C-C7DA-4CE9-9B02-4F7E1C5F099E}" destId="{1403B21A-CF8C-4A70-83CD-5EC453A7A7F1}" srcOrd="0" destOrd="0" presId="urn:microsoft.com/office/officeart/2005/8/layout/bProcess4"/>
    <dgm:cxn modelId="{A400FFA6-0349-43BB-A81D-67A634DAC7A5}" srcId="{108C60B8-C687-4B5E-A480-DB3C7BB4AAA2}" destId="{59C3C205-F476-4AE8-89A3-F82D77EFFC95}" srcOrd="5" destOrd="0" parTransId="{E129A2CC-C721-4161-975D-DC36BBD3C857}" sibTransId="{CAB7D215-FFAE-440C-BCC3-E5A0ECE57A2B}"/>
    <dgm:cxn modelId="{DA11D1A7-0F56-4A9A-A4E7-8A538E50848F}" type="presOf" srcId="{66F46605-B1A1-4549-A676-C81BA5D97DDA}" destId="{C2B6054F-8797-4856-9873-A309E565188F}" srcOrd="0" destOrd="0" presId="urn:microsoft.com/office/officeart/2005/8/layout/bProcess4"/>
    <dgm:cxn modelId="{6CCFCCA8-3B4B-4F7E-959B-64700B38982F}" type="presOf" srcId="{5B537C14-4E59-44EC-8510-E43CB7BBE6E2}" destId="{1793F59B-A63C-498E-B9C8-E3A0BD6E457E}" srcOrd="0" destOrd="0" presId="urn:microsoft.com/office/officeart/2005/8/layout/bProcess4"/>
    <dgm:cxn modelId="{56CDDEC0-70B1-4516-BD5A-E94979207CB6}" srcId="{108C60B8-C687-4B5E-A480-DB3C7BB4AAA2}" destId="{6D72DC43-E6DF-4EF9-AF6E-DFADD4D4C01E}" srcOrd="4" destOrd="0" parTransId="{5629D147-7654-4511-98AB-48F2A27EA96F}" sibTransId="{7D972BA7-C4C3-491A-BC6A-B8778A49C8FD}"/>
    <dgm:cxn modelId="{8644D1D0-F063-4A2E-A3D6-13898116EDE4}" type="presOf" srcId="{F415C213-0F4A-4D95-8C19-8BAF9CA41C0B}" destId="{6DDDCE2C-7000-4FC4-9495-9E8B150D86DC}" srcOrd="0" destOrd="0" presId="urn:microsoft.com/office/officeart/2005/8/layout/bProcess4"/>
    <dgm:cxn modelId="{83A86DD5-F8B8-440E-AECF-3F7C0E3E4988}" type="presOf" srcId="{6D72DC43-E6DF-4EF9-AF6E-DFADD4D4C01E}" destId="{7FE6A8B5-F18E-4DDC-9F5C-98791B10A228}" srcOrd="0" destOrd="0" presId="urn:microsoft.com/office/officeart/2005/8/layout/bProcess4"/>
    <dgm:cxn modelId="{E839DEDB-C093-4611-8668-13CE3EA3CD1A}" srcId="{108C60B8-C687-4B5E-A480-DB3C7BB4AAA2}" destId="{66F46605-B1A1-4549-A676-C81BA5D97DDA}" srcOrd="7" destOrd="0" parTransId="{07AA9F94-086B-47FE-8671-0AEB42655134}" sibTransId="{57C4A659-6E6C-456C-83E5-FFC58AB1D9FA}"/>
    <dgm:cxn modelId="{62DB12E2-3FD6-4E01-A93E-33EB28228654}" type="presOf" srcId="{A14CD6EB-D70E-4CE0-9359-DA3B1E8C7074}" destId="{0200E9E6-11EA-43D2-8267-F6DC5AF462FC}" srcOrd="0" destOrd="0" presId="urn:microsoft.com/office/officeart/2005/8/layout/bProcess4"/>
    <dgm:cxn modelId="{963799E9-4B0E-4E4B-8534-4A95A0FBF6E1}" type="presOf" srcId="{AF146956-7901-4738-A6A3-DD5998D928A3}" destId="{5B4DA224-6637-469B-BEA2-C3EF2CC618F7}" srcOrd="0" destOrd="0" presId="urn:microsoft.com/office/officeart/2005/8/layout/bProcess4"/>
    <dgm:cxn modelId="{F93B38EE-5C6E-4460-AFE4-326B8F5B58CB}" srcId="{108C60B8-C687-4B5E-A480-DB3C7BB4AAA2}" destId="{E0576F4F-4051-4438-931C-7C16AE80DD32}" srcOrd="0" destOrd="0" parTransId="{9CB1C936-5DD5-4FC7-A186-8244BEE581C6}" sibTransId="{A14CD6EB-D70E-4CE0-9359-DA3B1E8C7074}"/>
    <dgm:cxn modelId="{8C91C5F4-287D-4A2A-BB93-9ED305986200}" srcId="{108C60B8-C687-4B5E-A480-DB3C7BB4AAA2}" destId="{5B537C14-4E59-44EC-8510-E43CB7BBE6E2}" srcOrd="8" destOrd="0" parTransId="{C920F071-8225-42DC-9062-4856F5F20B72}" sibTransId="{46CDB6EF-6B94-4B57-87B9-39C3A0FD3BC9}"/>
    <dgm:cxn modelId="{47337126-212E-4BA1-AA44-CCEC366D7369}" type="presParOf" srcId="{245D45F6-9D67-4EE6-8EB8-E2819A8957F6}" destId="{69F2913F-45E1-4FB0-82E1-6244EE0CF125}" srcOrd="0" destOrd="0" presId="urn:microsoft.com/office/officeart/2005/8/layout/bProcess4"/>
    <dgm:cxn modelId="{54C23DED-AD22-4A31-ADF2-3764389BE041}" type="presParOf" srcId="{69F2913F-45E1-4FB0-82E1-6244EE0CF125}" destId="{D8713C5D-7DE8-4647-93B4-1947CBC002DE}" srcOrd="0" destOrd="0" presId="urn:microsoft.com/office/officeart/2005/8/layout/bProcess4"/>
    <dgm:cxn modelId="{204CD299-589B-44AE-8918-D5B227D12A3F}" type="presParOf" srcId="{69F2913F-45E1-4FB0-82E1-6244EE0CF125}" destId="{2BA3CA60-3324-478A-937B-BA644D1D6E5B}" srcOrd="1" destOrd="0" presId="urn:microsoft.com/office/officeart/2005/8/layout/bProcess4"/>
    <dgm:cxn modelId="{1FF25939-FA19-42A7-BAC3-9DDBD76EFC2B}" type="presParOf" srcId="{245D45F6-9D67-4EE6-8EB8-E2819A8957F6}" destId="{0200E9E6-11EA-43D2-8267-F6DC5AF462FC}" srcOrd="1" destOrd="0" presId="urn:microsoft.com/office/officeart/2005/8/layout/bProcess4"/>
    <dgm:cxn modelId="{ADF002DD-47D6-40E3-8388-DA94734C11FD}" type="presParOf" srcId="{245D45F6-9D67-4EE6-8EB8-E2819A8957F6}" destId="{994978A8-CAF0-486D-A4A3-73A8EBAE0F11}" srcOrd="2" destOrd="0" presId="urn:microsoft.com/office/officeart/2005/8/layout/bProcess4"/>
    <dgm:cxn modelId="{418C322E-D041-4E1F-97E4-1CC9CB590EA0}" type="presParOf" srcId="{994978A8-CAF0-486D-A4A3-73A8EBAE0F11}" destId="{C75F96C8-BC5E-4A8C-AAC7-2532F0F156A1}" srcOrd="0" destOrd="0" presId="urn:microsoft.com/office/officeart/2005/8/layout/bProcess4"/>
    <dgm:cxn modelId="{3FFE0821-E950-48B6-B6B1-F18C216A6EBB}" type="presParOf" srcId="{994978A8-CAF0-486D-A4A3-73A8EBAE0F11}" destId="{3923F6C4-845E-47E8-90F5-00E882A3386E}" srcOrd="1" destOrd="0" presId="urn:microsoft.com/office/officeart/2005/8/layout/bProcess4"/>
    <dgm:cxn modelId="{50A84B67-D1BD-489E-84CD-2E7888D0EAD0}" type="presParOf" srcId="{245D45F6-9D67-4EE6-8EB8-E2819A8957F6}" destId="{7053A9B3-C9A7-467C-83D1-635011C7663C}" srcOrd="3" destOrd="0" presId="urn:microsoft.com/office/officeart/2005/8/layout/bProcess4"/>
    <dgm:cxn modelId="{B4285EC0-0025-41EB-B37E-E7704C59B2D8}" type="presParOf" srcId="{245D45F6-9D67-4EE6-8EB8-E2819A8957F6}" destId="{374129C9-38AC-4F10-8A16-073CD81F461E}" srcOrd="4" destOrd="0" presId="urn:microsoft.com/office/officeart/2005/8/layout/bProcess4"/>
    <dgm:cxn modelId="{45E438F1-4DE5-43A7-8AE3-354C0E3DAC64}" type="presParOf" srcId="{374129C9-38AC-4F10-8A16-073CD81F461E}" destId="{D25290BE-A50B-42DB-A16A-31536AE15B1E}" srcOrd="0" destOrd="0" presId="urn:microsoft.com/office/officeart/2005/8/layout/bProcess4"/>
    <dgm:cxn modelId="{FC7628FC-31F0-4705-A30D-20B9F0FA6AD4}" type="presParOf" srcId="{374129C9-38AC-4F10-8A16-073CD81F461E}" destId="{5B4DA224-6637-469B-BEA2-C3EF2CC618F7}" srcOrd="1" destOrd="0" presId="urn:microsoft.com/office/officeart/2005/8/layout/bProcess4"/>
    <dgm:cxn modelId="{218E99DA-578B-4B57-805E-8E5F7B2D6182}" type="presParOf" srcId="{245D45F6-9D67-4EE6-8EB8-E2819A8957F6}" destId="{2D32F0D4-9A35-490C-B6D7-C6D4B344A2AE}" srcOrd="5" destOrd="0" presId="urn:microsoft.com/office/officeart/2005/8/layout/bProcess4"/>
    <dgm:cxn modelId="{A9C7315D-BAD5-4607-A0ED-E7DDF0FCB261}" type="presParOf" srcId="{245D45F6-9D67-4EE6-8EB8-E2819A8957F6}" destId="{969BCB63-2CCD-437E-A396-9D786AE67459}" srcOrd="6" destOrd="0" presId="urn:microsoft.com/office/officeart/2005/8/layout/bProcess4"/>
    <dgm:cxn modelId="{CD4DE872-F001-4451-B38B-CD0627A65120}" type="presParOf" srcId="{969BCB63-2CCD-437E-A396-9D786AE67459}" destId="{EBA31C9F-E616-4C99-B6CC-41C12786FE43}" srcOrd="0" destOrd="0" presId="urn:microsoft.com/office/officeart/2005/8/layout/bProcess4"/>
    <dgm:cxn modelId="{ADB4099A-13D1-48E2-9BA1-E638C2AFDC64}" type="presParOf" srcId="{969BCB63-2CCD-437E-A396-9D786AE67459}" destId="{6DDDCE2C-7000-4FC4-9495-9E8B150D86DC}" srcOrd="1" destOrd="0" presId="urn:microsoft.com/office/officeart/2005/8/layout/bProcess4"/>
    <dgm:cxn modelId="{92B1F24E-EBED-42C2-87ED-734B2CD92704}" type="presParOf" srcId="{245D45F6-9D67-4EE6-8EB8-E2819A8957F6}" destId="{1403B21A-CF8C-4A70-83CD-5EC453A7A7F1}" srcOrd="7" destOrd="0" presId="urn:microsoft.com/office/officeart/2005/8/layout/bProcess4"/>
    <dgm:cxn modelId="{F01D54C4-F1DF-4399-8AA6-1D11A11D0FF8}" type="presParOf" srcId="{245D45F6-9D67-4EE6-8EB8-E2819A8957F6}" destId="{B7CEB162-A982-4400-B989-0C997B98C736}" srcOrd="8" destOrd="0" presId="urn:microsoft.com/office/officeart/2005/8/layout/bProcess4"/>
    <dgm:cxn modelId="{8C30E7D2-A1B4-463E-9724-4ECF6261EAAF}" type="presParOf" srcId="{B7CEB162-A982-4400-B989-0C997B98C736}" destId="{DB507615-B499-427A-A06C-3A26D46B09CC}" srcOrd="0" destOrd="0" presId="urn:microsoft.com/office/officeart/2005/8/layout/bProcess4"/>
    <dgm:cxn modelId="{0FCDD04D-64EE-4D10-A905-577E43452CAC}" type="presParOf" srcId="{B7CEB162-A982-4400-B989-0C997B98C736}" destId="{7FE6A8B5-F18E-4DDC-9F5C-98791B10A228}" srcOrd="1" destOrd="0" presId="urn:microsoft.com/office/officeart/2005/8/layout/bProcess4"/>
    <dgm:cxn modelId="{A5578892-5840-456B-BC62-5305B1ACCF9F}" type="presParOf" srcId="{245D45F6-9D67-4EE6-8EB8-E2819A8957F6}" destId="{72041C17-FFA6-4E0B-B2FC-D5CC0EAADA00}" srcOrd="9" destOrd="0" presId="urn:microsoft.com/office/officeart/2005/8/layout/bProcess4"/>
    <dgm:cxn modelId="{CA8A11E5-CD87-43F9-A9CE-689961DE09A0}" type="presParOf" srcId="{245D45F6-9D67-4EE6-8EB8-E2819A8957F6}" destId="{3C2769AA-6ADA-4523-959F-4FBE6346DD72}" srcOrd="10" destOrd="0" presId="urn:microsoft.com/office/officeart/2005/8/layout/bProcess4"/>
    <dgm:cxn modelId="{F0639BA2-BF25-49CF-B1A0-BA1B95490B36}" type="presParOf" srcId="{3C2769AA-6ADA-4523-959F-4FBE6346DD72}" destId="{5B85247D-CEBF-4237-A780-848E18D46F0D}" srcOrd="0" destOrd="0" presId="urn:microsoft.com/office/officeart/2005/8/layout/bProcess4"/>
    <dgm:cxn modelId="{DBD0FCB2-2137-439A-BF24-7FD2B84EB866}" type="presParOf" srcId="{3C2769AA-6ADA-4523-959F-4FBE6346DD72}" destId="{A6149388-5F2E-45B3-A8DB-EE0B73E83001}" srcOrd="1" destOrd="0" presId="urn:microsoft.com/office/officeart/2005/8/layout/bProcess4"/>
    <dgm:cxn modelId="{7D1BA26A-E1A3-4C22-B766-2546E7C4DC7A}" type="presParOf" srcId="{245D45F6-9D67-4EE6-8EB8-E2819A8957F6}" destId="{765D1325-B89A-4852-B407-4E53B0EC3312}" srcOrd="11" destOrd="0" presId="urn:microsoft.com/office/officeart/2005/8/layout/bProcess4"/>
    <dgm:cxn modelId="{6EB9BED7-5B1D-46F8-A732-894D99C50ACD}" type="presParOf" srcId="{245D45F6-9D67-4EE6-8EB8-E2819A8957F6}" destId="{4F3157B2-0AA9-4BFB-8A00-E7FB8EA6F7F7}" srcOrd="12" destOrd="0" presId="urn:microsoft.com/office/officeart/2005/8/layout/bProcess4"/>
    <dgm:cxn modelId="{B80A46B2-F3C0-489D-B102-7DD06495113C}" type="presParOf" srcId="{4F3157B2-0AA9-4BFB-8A00-E7FB8EA6F7F7}" destId="{FDD9D95F-B626-406F-818A-0518C7416190}" srcOrd="0" destOrd="0" presId="urn:microsoft.com/office/officeart/2005/8/layout/bProcess4"/>
    <dgm:cxn modelId="{7DBEFE5A-0D41-4A8E-8172-1FBE9ACF01FC}" type="presParOf" srcId="{4F3157B2-0AA9-4BFB-8A00-E7FB8EA6F7F7}" destId="{3B84D9DA-5ACC-4D60-A591-95A041FD6C29}" srcOrd="1" destOrd="0" presId="urn:microsoft.com/office/officeart/2005/8/layout/bProcess4"/>
    <dgm:cxn modelId="{FDBDDF03-EA82-4B82-A87C-D000C9905A89}" type="presParOf" srcId="{245D45F6-9D67-4EE6-8EB8-E2819A8957F6}" destId="{27746DC1-6E52-41F9-836B-59FA09E7325D}" srcOrd="13" destOrd="0" presId="urn:microsoft.com/office/officeart/2005/8/layout/bProcess4"/>
    <dgm:cxn modelId="{6E454A47-C400-4327-999D-3E416371E763}" type="presParOf" srcId="{245D45F6-9D67-4EE6-8EB8-E2819A8957F6}" destId="{2F8159B9-8253-4416-9321-23CEF49EC6D4}" srcOrd="14" destOrd="0" presId="urn:microsoft.com/office/officeart/2005/8/layout/bProcess4"/>
    <dgm:cxn modelId="{BB8C8A77-C2BF-48CD-BB64-F40A16F11396}" type="presParOf" srcId="{2F8159B9-8253-4416-9321-23CEF49EC6D4}" destId="{C67A6C58-83A9-49D7-BD12-2748C642771E}" srcOrd="0" destOrd="0" presId="urn:microsoft.com/office/officeart/2005/8/layout/bProcess4"/>
    <dgm:cxn modelId="{A2916FEF-C5B4-41D1-8974-09428FF65292}" type="presParOf" srcId="{2F8159B9-8253-4416-9321-23CEF49EC6D4}" destId="{C2B6054F-8797-4856-9873-A309E565188F}" srcOrd="1" destOrd="0" presId="urn:microsoft.com/office/officeart/2005/8/layout/bProcess4"/>
    <dgm:cxn modelId="{4645EE32-47FF-43C2-9DE8-212BB0FEE045}" type="presParOf" srcId="{245D45F6-9D67-4EE6-8EB8-E2819A8957F6}" destId="{0B53B6EE-E87B-4EB3-B28B-1E452B723800}" srcOrd="15" destOrd="0" presId="urn:microsoft.com/office/officeart/2005/8/layout/bProcess4"/>
    <dgm:cxn modelId="{93A0A57D-AB09-495D-B574-DB8BEB425402}" type="presParOf" srcId="{245D45F6-9D67-4EE6-8EB8-E2819A8957F6}" destId="{AE36D381-298B-4AB3-884A-3AB9DA1DD1FE}" srcOrd="16" destOrd="0" presId="urn:microsoft.com/office/officeart/2005/8/layout/bProcess4"/>
    <dgm:cxn modelId="{7A3AA83F-035D-493D-B441-70F584C2CE89}" type="presParOf" srcId="{AE36D381-298B-4AB3-884A-3AB9DA1DD1FE}" destId="{DE2C6C1C-EA06-43D1-896C-5BFEE0DD097D}" srcOrd="0" destOrd="0" presId="urn:microsoft.com/office/officeart/2005/8/layout/bProcess4"/>
    <dgm:cxn modelId="{8BB80548-7647-456E-9ADA-2E1584DB3E05}" type="presParOf" srcId="{AE36D381-298B-4AB3-884A-3AB9DA1DD1FE}" destId="{1793F59B-A63C-498E-B9C8-E3A0BD6E457E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6DB4D42-78FD-4B56-BDFF-36ECFC236FEF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D06F137-2F7F-49FB-92AC-232BD519A0AB}">
      <dgm:prSet phldrT="[Text]" custT="1"/>
      <dgm:spPr/>
      <dgm:t>
        <a:bodyPr/>
        <a:lstStyle/>
        <a:p>
          <a:r>
            <a:rPr lang="hi-IN" sz="4400" b="1" dirty="0"/>
            <a:t>भक्ति-भावना </a:t>
          </a:r>
          <a:endParaRPr lang="en-US" sz="4400" b="1" dirty="0"/>
        </a:p>
      </dgm:t>
    </dgm:pt>
    <dgm:pt modelId="{42ABE3CC-EA94-4418-B91D-CFBE1B4C0982}" type="parTrans" cxnId="{34053DBC-49D6-49BE-88FB-0C30BFD72366}">
      <dgm:prSet/>
      <dgm:spPr/>
      <dgm:t>
        <a:bodyPr/>
        <a:lstStyle/>
        <a:p>
          <a:endParaRPr lang="en-US"/>
        </a:p>
      </dgm:t>
    </dgm:pt>
    <dgm:pt modelId="{D84D8131-F973-4960-A223-42D6BDAE357B}" type="sibTrans" cxnId="{34053DBC-49D6-49BE-88FB-0C30BFD72366}">
      <dgm:prSet/>
      <dgm:spPr/>
      <dgm:t>
        <a:bodyPr/>
        <a:lstStyle/>
        <a:p>
          <a:endParaRPr lang="en-US"/>
        </a:p>
      </dgm:t>
    </dgm:pt>
    <dgm:pt modelId="{42696D27-D1A7-48A2-9659-942466614461}">
      <dgm:prSet phldrT="[Text]" custT="1"/>
      <dgm:spPr/>
      <dgm:t>
        <a:bodyPr/>
        <a:lstStyle/>
        <a:p>
          <a:r>
            <a:rPr lang="hi-IN" sz="4400" b="1" dirty="0"/>
            <a:t>चमत्कार प्रदर्शन </a:t>
          </a:r>
          <a:endParaRPr lang="en-US" sz="4400" b="1" dirty="0"/>
        </a:p>
      </dgm:t>
    </dgm:pt>
    <dgm:pt modelId="{C24F21F5-CFFA-420C-A525-36210CA73993}" type="parTrans" cxnId="{7BF11173-AF1E-41E0-AA8E-16FE9DE93BC5}">
      <dgm:prSet/>
      <dgm:spPr/>
      <dgm:t>
        <a:bodyPr/>
        <a:lstStyle/>
        <a:p>
          <a:endParaRPr lang="en-US"/>
        </a:p>
      </dgm:t>
    </dgm:pt>
    <dgm:pt modelId="{683101FA-1A70-42FE-83DB-9D5F3F2ED1AC}" type="sibTrans" cxnId="{7BF11173-AF1E-41E0-AA8E-16FE9DE93BC5}">
      <dgm:prSet/>
      <dgm:spPr/>
      <dgm:t>
        <a:bodyPr/>
        <a:lstStyle/>
        <a:p>
          <a:endParaRPr lang="en-US"/>
        </a:p>
      </dgm:t>
    </dgm:pt>
    <dgm:pt modelId="{6E17E41C-E60E-4A1C-A3B5-DE592B8639DA}">
      <dgm:prSet phldrT="[Text]" custT="1"/>
      <dgm:spPr/>
      <dgm:t>
        <a:bodyPr/>
        <a:lstStyle/>
        <a:p>
          <a:r>
            <a:rPr lang="hi-IN" sz="4400" b="1" dirty="0"/>
            <a:t>क्लिष्टता </a:t>
          </a:r>
          <a:endParaRPr lang="en-US" sz="4400" b="1" dirty="0"/>
        </a:p>
      </dgm:t>
    </dgm:pt>
    <dgm:pt modelId="{25CC8F05-668E-4DD9-B9B3-3D7A546BDDCD}" type="parTrans" cxnId="{B87C61EC-CDC6-4F43-89C5-1E3E1C1FD9E6}">
      <dgm:prSet/>
      <dgm:spPr/>
      <dgm:t>
        <a:bodyPr/>
        <a:lstStyle/>
        <a:p>
          <a:endParaRPr lang="en-US"/>
        </a:p>
      </dgm:t>
    </dgm:pt>
    <dgm:pt modelId="{E87A067E-F850-4189-88AE-8E0B50A6AC09}" type="sibTrans" cxnId="{B87C61EC-CDC6-4F43-89C5-1E3E1C1FD9E6}">
      <dgm:prSet/>
      <dgm:spPr/>
      <dgm:t>
        <a:bodyPr/>
        <a:lstStyle/>
        <a:p>
          <a:endParaRPr lang="en-US"/>
        </a:p>
      </dgm:t>
    </dgm:pt>
    <dgm:pt modelId="{A0EE3EF0-8886-46D8-9701-81BA5A6C3E07}">
      <dgm:prSet phldrT="[Text]" custT="1"/>
      <dgm:spPr/>
      <dgm:t>
        <a:bodyPr/>
        <a:lstStyle/>
        <a:p>
          <a:r>
            <a:rPr lang="hi-IN" sz="4400" b="1" dirty="0"/>
            <a:t>संवाद-योजना </a:t>
          </a:r>
          <a:endParaRPr lang="en-US" sz="4400" b="1" dirty="0"/>
        </a:p>
      </dgm:t>
    </dgm:pt>
    <dgm:pt modelId="{A49CE7A9-F303-4BF3-9CCC-582518339178}" type="parTrans" cxnId="{DC2C510C-A20F-4E3B-8356-DDA20DD42ACF}">
      <dgm:prSet/>
      <dgm:spPr/>
      <dgm:t>
        <a:bodyPr/>
        <a:lstStyle/>
        <a:p>
          <a:endParaRPr lang="en-US"/>
        </a:p>
      </dgm:t>
    </dgm:pt>
    <dgm:pt modelId="{E4CABD67-B502-4E4B-A0A7-246618D73E78}" type="sibTrans" cxnId="{DC2C510C-A20F-4E3B-8356-DDA20DD42ACF}">
      <dgm:prSet/>
      <dgm:spPr/>
      <dgm:t>
        <a:bodyPr/>
        <a:lstStyle/>
        <a:p>
          <a:endParaRPr lang="en-US"/>
        </a:p>
      </dgm:t>
    </dgm:pt>
    <dgm:pt modelId="{49881A41-76E7-4FFA-8AD3-8D2D1FC2E310}">
      <dgm:prSet phldrT="[Text]" custT="1"/>
      <dgm:spPr/>
      <dgm:t>
        <a:bodyPr/>
        <a:lstStyle/>
        <a:p>
          <a:r>
            <a:rPr lang="hi-IN" sz="4400" b="1" dirty="0"/>
            <a:t>आचार्यत्व </a:t>
          </a:r>
          <a:endParaRPr lang="en-US" sz="4400" b="1" dirty="0"/>
        </a:p>
      </dgm:t>
    </dgm:pt>
    <dgm:pt modelId="{BC2B8E72-ED27-402B-99F1-F02D09DA4E7A}" type="parTrans" cxnId="{C6A6B7C0-8793-4B4C-94E0-1BC0FEA081B0}">
      <dgm:prSet/>
      <dgm:spPr/>
      <dgm:t>
        <a:bodyPr/>
        <a:lstStyle/>
        <a:p>
          <a:endParaRPr lang="en-US"/>
        </a:p>
      </dgm:t>
    </dgm:pt>
    <dgm:pt modelId="{7A1F0990-5B2C-420D-BCF8-F2CDAFB889E2}" type="sibTrans" cxnId="{C6A6B7C0-8793-4B4C-94E0-1BC0FEA081B0}">
      <dgm:prSet/>
      <dgm:spPr/>
      <dgm:t>
        <a:bodyPr/>
        <a:lstStyle/>
        <a:p>
          <a:endParaRPr lang="en-US"/>
        </a:p>
      </dgm:t>
    </dgm:pt>
    <dgm:pt modelId="{1033496E-C8A5-47CC-B71D-0EE1353463EE}" type="pres">
      <dgm:prSet presAssocID="{96DB4D42-78FD-4B56-BDFF-36ECFC236FEF}" presName="Name0" presStyleCnt="0">
        <dgm:presLayoutVars>
          <dgm:dir/>
          <dgm:resizeHandles val="exact"/>
        </dgm:presLayoutVars>
      </dgm:prSet>
      <dgm:spPr/>
    </dgm:pt>
    <dgm:pt modelId="{91F758EB-6FFD-403C-9148-44C6DBEAEFC4}" type="pres">
      <dgm:prSet presAssocID="{96DB4D42-78FD-4B56-BDFF-36ECFC236FEF}" presName="cycle" presStyleCnt="0"/>
      <dgm:spPr/>
    </dgm:pt>
    <dgm:pt modelId="{75DE2B51-1CF1-4014-94CB-B38AFF474A16}" type="pres">
      <dgm:prSet presAssocID="{ED06F137-2F7F-49FB-92AC-232BD519A0AB}" presName="nodeFirstNode" presStyleLbl="node1" presStyleIdx="0" presStyleCnt="5" custScaleY="119584" custRadScaleRad="97351" custRadScaleInc="0">
        <dgm:presLayoutVars>
          <dgm:bulletEnabled val="1"/>
        </dgm:presLayoutVars>
      </dgm:prSet>
      <dgm:spPr/>
    </dgm:pt>
    <dgm:pt modelId="{6958E37A-25CA-43C4-8E92-45ADC1D8CF78}" type="pres">
      <dgm:prSet presAssocID="{D84D8131-F973-4960-A223-42D6BDAE357B}" presName="sibTransFirstNode" presStyleLbl="bgShp" presStyleIdx="0" presStyleCnt="1"/>
      <dgm:spPr/>
    </dgm:pt>
    <dgm:pt modelId="{7D86B4DB-35D3-422F-A95B-054F20B933A9}" type="pres">
      <dgm:prSet presAssocID="{42696D27-D1A7-48A2-9659-942466614461}" presName="nodeFollowingNodes" presStyleLbl="node1" presStyleIdx="1" presStyleCnt="5" custScaleY="127378" custRadScaleRad="124650" custRadScaleInc="3652">
        <dgm:presLayoutVars>
          <dgm:bulletEnabled val="1"/>
        </dgm:presLayoutVars>
      </dgm:prSet>
      <dgm:spPr/>
    </dgm:pt>
    <dgm:pt modelId="{949B6DDF-EBBA-4668-869B-180192F4DB33}" type="pres">
      <dgm:prSet presAssocID="{6E17E41C-E60E-4A1C-A3B5-DE592B8639DA}" presName="nodeFollowingNodes" presStyleLbl="node1" presStyleIdx="2" presStyleCnt="5" custRadScaleRad="106491" custRadScaleInc="-27897">
        <dgm:presLayoutVars>
          <dgm:bulletEnabled val="1"/>
        </dgm:presLayoutVars>
      </dgm:prSet>
      <dgm:spPr/>
    </dgm:pt>
    <dgm:pt modelId="{1DFA4129-4044-4AC8-BD95-07085C461118}" type="pres">
      <dgm:prSet presAssocID="{A0EE3EF0-8886-46D8-9701-81BA5A6C3E07}" presName="nodeFollowingNodes" presStyleLbl="node1" presStyleIdx="3" presStyleCnt="5" custRadScaleRad="99598" custRadScaleInc="22280">
        <dgm:presLayoutVars>
          <dgm:bulletEnabled val="1"/>
        </dgm:presLayoutVars>
      </dgm:prSet>
      <dgm:spPr/>
    </dgm:pt>
    <dgm:pt modelId="{DCDFBD25-4487-4DC5-BDD2-35A48A7BD512}" type="pres">
      <dgm:prSet presAssocID="{49881A41-76E7-4FFA-8AD3-8D2D1FC2E310}" presName="nodeFollowingNodes" presStyleLbl="node1" presStyleIdx="4" presStyleCnt="5" custScaleY="131453" custRadScaleRad="138247" custRadScaleInc="-4391">
        <dgm:presLayoutVars>
          <dgm:bulletEnabled val="1"/>
        </dgm:presLayoutVars>
      </dgm:prSet>
      <dgm:spPr/>
    </dgm:pt>
  </dgm:ptLst>
  <dgm:cxnLst>
    <dgm:cxn modelId="{DC2C510C-A20F-4E3B-8356-DDA20DD42ACF}" srcId="{96DB4D42-78FD-4B56-BDFF-36ECFC236FEF}" destId="{A0EE3EF0-8886-46D8-9701-81BA5A6C3E07}" srcOrd="3" destOrd="0" parTransId="{A49CE7A9-F303-4BF3-9CCC-582518339178}" sibTransId="{E4CABD67-B502-4E4B-A0A7-246618D73E78}"/>
    <dgm:cxn modelId="{3239730F-4BCD-4D62-AEB2-BF54D53F6803}" type="presOf" srcId="{42696D27-D1A7-48A2-9659-942466614461}" destId="{7D86B4DB-35D3-422F-A95B-054F20B933A9}" srcOrd="0" destOrd="0" presId="urn:microsoft.com/office/officeart/2005/8/layout/cycle3"/>
    <dgm:cxn modelId="{64EB5B24-D247-4A37-8B90-A0615A1962D0}" type="presOf" srcId="{96DB4D42-78FD-4B56-BDFF-36ECFC236FEF}" destId="{1033496E-C8A5-47CC-B71D-0EE1353463EE}" srcOrd="0" destOrd="0" presId="urn:microsoft.com/office/officeart/2005/8/layout/cycle3"/>
    <dgm:cxn modelId="{E1B9892F-B716-4E24-9C6D-E1C91D850F30}" type="presOf" srcId="{49881A41-76E7-4FFA-8AD3-8D2D1FC2E310}" destId="{DCDFBD25-4487-4DC5-BDD2-35A48A7BD512}" srcOrd="0" destOrd="0" presId="urn:microsoft.com/office/officeart/2005/8/layout/cycle3"/>
    <dgm:cxn modelId="{7FA41C6B-49F7-476B-BD06-95B3AD4FE7C4}" type="presOf" srcId="{D84D8131-F973-4960-A223-42D6BDAE357B}" destId="{6958E37A-25CA-43C4-8E92-45ADC1D8CF78}" srcOrd="0" destOrd="0" presId="urn:microsoft.com/office/officeart/2005/8/layout/cycle3"/>
    <dgm:cxn modelId="{EE189851-F5E9-418E-AD9E-BA1F46C7FC54}" type="presOf" srcId="{6E17E41C-E60E-4A1C-A3B5-DE592B8639DA}" destId="{949B6DDF-EBBA-4668-869B-180192F4DB33}" srcOrd="0" destOrd="0" presId="urn:microsoft.com/office/officeart/2005/8/layout/cycle3"/>
    <dgm:cxn modelId="{7BF11173-AF1E-41E0-AA8E-16FE9DE93BC5}" srcId="{96DB4D42-78FD-4B56-BDFF-36ECFC236FEF}" destId="{42696D27-D1A7-48A2-9659-942466614461}" srcOrd="1" destOrd="0" parTransId="{C24F21F5-CFFA-420C-A525-36210CA73993}" sibTransId="{683101FA-1A70-42FE-83DB-9D5F3F2ED1AC}"/>
    <dgm:cxn modelId="{643A508C-8FE6-49DB-8C5A-9846AFE7C35C}" type="presOf" srcId="{ED06F137-2F7F-49FB-92AC-232BD519A0AB}" destId="{75DE2B51-1CF1-4014-94CB-B38AFF474A16}" srcOrd="0" destOrd="0" presId="urn:microsoft.com/office/officeart/2005/8/layout/cycle3"/>
    <dgm:cxn modelId="{34053DBC-49D6-49BE-88FB-0C30BFD72366}" srcId="{96DB4D42-78FD-4B56-BDFF-36ECFC236FEF}" destId="{ED06F137-2F7F-49FB-92AC-232BD519A0AB}" srcOrd="0" destOrd="0" parTransId="{42ABE3CC-EA94-4418-B91D-CFBE1B4C0982}" sibTransId="{D84D8131-F973-4960-A223-42D6BDAE357B}"/>
    <dgm:cxn modelId="{C6A6B7C0-8793-4B4C-94E0-1BC0FEA081B0}" srcId="{96DB4D42-78FD-4B56-BDFF-36ECFC236FEF}" destId="{49881A41-76E7-4FFA-8AD3-8D2D1FC2E310}" srcOrd="4" destOrd="0" parTransId="{BC2B8E72-ED27-402B-99F1-F02D09DA4E7A}" sibTransId="{7A1F0990-5B2C-420D-BCF8-F2CDAFB889E2}"/>
    <dgm:cxn modelId="{A800E9C7-361E-4912-AE56-960ECD40C67C}" type="presOf" srcId="{A0EE3EF0-8886-46D8-9701-81BA5A6C3E07}" destId="{1DFA4129-4044-4AC8-BD95-07085C461118}" srcOrd="0" destOrd="0" presId="urn:microsoft.com/office/officeart/2005/8/layout/cycle3"/>
    <dgm:cxn modelId="{B87C61EC-CDC6-4F43-89C5-1E3E1C1FD9E6}" srcId="{96DB4D42-78FD-4B56-BDFF-36ECFC236FEF}" destId="{6E17E41C-E60E-4A1C-A3B5-DE592B8639DA}" srcOrd="2" destOrd="0" parTransId="{25CC8F05-668E-4DD9-B9B3-3D7A546BDDCD}" sibTransId="{E87A067E-F850-4189-88AE-8E0B50A6AC09}"/>
    <dgm:cxn modelId="{37A64A5E-6AE8-4404-8087-208B39D48380}" type="presParOf" srcId="{1033496E-C8A5-47CC-B71D-0EE1353463EE}" destId="{91F758EB-6FFD-403C-9148-44C6DBEAEFC4}" srcOrd="0" destOrd="0" presId="urn:microsoft.com/office/officeart/2005/8/layout/cycle3"/>
    <dgm:cxn modelId="{CCB2B40F-AB4A-4221-AEA5-25B20B5A1785}" type="presParOf" srcId="{91F758EB-6FFD-403C-9148-44C6DBEAEFC4}" destId="{75DE2B51-1CF1-4014-94CB-B38AFF474A16}" srcOrd="0" destOrd="0" presId="urn:microsoft.com/office/officeart/2005/8/layout/cycle3"/>
    <dgm:cxn modelId="{C7B5D29B-2BDF-46B7-A33B-4B3F42B951B0}" type="presParOf" srcId="{91F758EB-6FFD-403C-9148-44C6DBEAEFC4}" destId="{6958E37A-25CA-43C4-8E92-45ADC1D8CF78}" srcOrd="1" destOrd="0" presId="urn:microsoft.com/office/officeart/2005/8/layout/cycle3"/>
    <dgm:cxn modelId="{1F2EAC1E-EC5E-43D0-9ED3-4328C39EE641}" type="presParOf" srcId="{91F758EB-6FFD-403C-9148-44C6DBEAEFC4}" destId="{7D86B4DB-35D3-422F-A95B-054F20B933A9}" srcOrd="2" destOrd="0" presId="urn:microsoft.com/office/officeart/2005/8/layout/cycle3"/>
    <dgm:cxn modelId="{B9070EF6-CF1E-4AAE-BB05-F563BDD5F549}" type="presParOf" srcId="{91F758EB-6FFD-403C-9148-44C6DBEAEFC4}" destId="{949B6DDF-EBBA-4668-869B-180192F4DB33}" srcOrd="3" destOrd="0" presId="urn:microsoft.com/office/officeart/2005/8/layout/cycle3"/>
    <dgm:cxn modelId="{9E7FFAF2-B2A4-4186-B222-5ABEBB7B9427}" type="presParOf" srcId="{91F758EB-6FFD-403C-9148-44C6DBEAEFC4}" destId="{1DFA4129-4044-4AC8-BD95-07085C461118}" srcOrd="4" destOrd="0" presId="urn:microsoft.com/office/officeart/2005/8/layout/cycle3"/>
    <dgm:cxn modelId="{C6F24D63-3F0D-4DAB-83DC-4E1A27B8D04C}" type="presParOf" srcId="{91F758EB-6FFD-403C-9148-44C6DBEAEFC4}" destId="{DCDFBD25-4487-4DC5-BDD2-35A48A7BD512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7D09E6F-E270-4C40-93F0-52F06DEDF277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477121F-ACB9-4FF5-BA7B-A80954F691C4}">
      <dgm:prSet phldrT="[Text]"/>
      <dgm:spPr/>
      <dgm:t>
        <a:bodyPr/>
        <a:lstStyle/>
        <a:p>
          <a:endParaRPr lang="en-US" dirty="0">
            <a:solidFill>
              <a:srgbClr val="FFC000"/>
            </a:solidFill>
          </a:endParaRPr>
        </a:p>
      </dgm:t>
    </dgm:pt>
    <dgm:pt modelId="{D1211162-CD85-4B43-AF8A-4A3C2D6A5803}" type="parTrans" cxnId="{6E83AFC5-8F0B-4CC6-A21F-52A9EF67D128}">
      <dgm:prSet/>
      <dgm:spPr/>
      <dgm:t>
        <a:bodyPr/>
        <a:lstStyle/>
        <a:p>
          <a:endParaRPr lang="en-US"/>
        </a:p>
      </dgm:t>
    </dgm:pt>
    <dgm:pt modelId="{76597334-E4DA-4F5E-8C43-18EAADAD8EB6}" type="sibTrans" cxnId="{6E83AFC5-8F0B-4CC6-A21F-52A9EF67D128}">
      <dgm:prSet/>
      <dgm:spPr/>
      <dgm:t>
        <a:bodyPr/>
        <a:lstStyle/>
        <a:p>
          <a:endParaRPr lang="en-US"/>
        </a:p>
      </dgm:t>
    </dgm:pt>
    <dgm:pt modelId="{8A9B95DE-90D6-4A29-A13F-B877B5EA953A}">
      <dgm:prSet phldrT="[Text]" custT="1"/>
      <dgm:spPr/>
      <dgm:t>
        <a:bodyPr/>
        <a:lstStyle/>
        <a:p>
          <a:r>
            <a:rPr lang="hi-IN" sz="3200" b="1" dirty="0"/>
            <a:t>रामचन्द्र शुक्ल-”केशव केवल उक्ति वैचित्र्य और शब्द-क्रीड़ा के प्रेमी थे|”</a:t>
          </a:r>
          <a:endParaRPr lang="en-US" sz="3200" b="1" dirty="0"/>
        </a:p>
      </dgm:t>
    </dgm:pt>
    <dgm:pt modelId="{2E8B907E-56CC-4F7D-A2F4-6133B4C9F595}" type="parTrans" cxnId="{48A8CA28-6A22-4BBF-A4D0-757AA0A08C70}">
      <dgm:prSet/>
      <dgm:spPr/>
      <dgm:t>
        <a:bodyPr/>
        <a:lstStyle/>
        <a:p>
          <a:endParaRPr lang="en-US"/>
        </a:p>
      </dgm:t>
    </dgm:pt>
    <dgm:pt modelId="{3E41D690-01AB-45E1-8606-3AC3C1C1285C}" type="sibTrans" cxnId="{48A8CA28-6A22-4BBF-A4D0-757AA0A08C70}">
      <dgm:prSet/>
      <dgm:spPr/>
      <dgm:t>
        <a:bodyPr/>
        <a:lstStyle/>
        <a:p>
          <a:endParaRPr lang="en-US"/>
        </a:p>
      </dgm:t>
    </dgm:pt>
    <dgm:pt modelId="{ADF071ED-A3ED-4636-8340-F144E20D710E}">
      <dgm:prSet phldrT="[Text]" phldr="1"/>
      <dgm:spPr/>
      <dgm:t>
        <a:bodyPr/>
        <a:lstStyle/>
        <a:p>
          <a:endParaRPr lang="en-US" dirty="0"/>
        </a:p>
      </dgm:t>
    </dgm:pt>
    <dgm:pt modelId="{7BDEA693-3106-4CA1-AC14-7B9555778685}" type="parTrans" cxnId="{96F1E958-1EE3-4748-B374-02FE7A89E9C6}">
      <dgm:prSet/>
      <dgm:spPr/>
      <dgm:t>
        <a:bodyPr/>
        <a:lstStyle/>
        <a:p>
          <a:endParaRPr lang="en-US"/>
        </a:p>
      </dgm:t>
    </dgm:pt>
    <dgm:pt modelId="{8F8D2D91-165A-40D4-ADC3-80E4F562E84E}" type="sibTrans" cxnId="{96F1E958-1EE3-4748-B374-02FE7A89E9C6}">
      <dgm:prSet/>
      <dgm:spPr/>
      <dgm:t>
        <a:bodyPr/>
        <a:lstStyle/>
        <a:p>
          <a:endParaRPr lang="en-US"/>
        </a:p>
      </dgm:t>
    </dgm:pt>
    <dgm:pt modelId="{D9D8F1DA-1208-49C6-9B46-5F43E3E8772B}">
      <dgm:prSet phldrT="[Text]" custT="1"/>
      <dgm:spPr/>
      <dgm:t>
        <a:bodyPr/>
        <a:lstStyle/>
        <a:p>
          <a:r>
            <a:rPr lang="hi-IN" sz="4000" b="1" dirty="0"/>
            <a:t>डॉ.विजयपाल सिंह-”केशव कोर्ट के कवि थे|”</a:t>
          </a:r>
          <a:endParaRPr lang="en-US" sz="4000" b="1" dirty="0"/>
        </a:p>
      </dgm:t>
    </dgm:pt>
    <dgm:pt modelId="{3BBBCF89-C3DA-4F66-AB49-88F79D4701BD}" type="parTrans" cxnId="{296B5E45-8A6A-445F-B187-AE7AB21A68CE}">
      <dgm:prSet/>
      <dgm:spPr/>
      <dgm:t>
        <a:bodyPr/>
        <a:lstStyle/>
        <a:p>
          <a:endParaRPr lang="en-US"/>
        </a:p>
      </dgm:t>
    </dgm:pt>
    <dgm:pt modelId="{40BF8B3A-0D9B-4F3A-95A9-4B38A09154D7}" type="sibTrans" cxnId="{296B5E45-8A6A-445F-B187-AE7AB21A68CE}">
      <dgm:prSet/>
      <dgm:spPr/>
      <dgm:t>
        <a:bodyPr/>
        <a:lstStyle/>
        <a:p>
          <a:endParaRPr lang="en-US"/>
        </a:p>
      </dgm:t>
    </dgm:pt>
    <dgm:pt modelId="{B2DEADC5-57A1-42A9-AE64-8C8540DB34C9}">
      <dgm:prSet phldrT="[Text]" phldr="1"/>
      <dgm:spPr/>
      <dgm:t>
        <a:bodyPr/>
        <a:lstStyle/>
        <a:p>
          <a:endParaRPr lang="en-US"/>
        </a:p>
      </dgm:t>
    </dgm:pt>
    <dgm:pt modelId="{C2C35B78-ED0A-4D8C-BBA4-E80F1D2D5EE6}" type="parTrans" cxnId="{E5E5043B-3FCE-41DC-8260-A6C3EF152301}">
      <dgm:prSet/>
      <dgm:spPr/>
      <dgm:t>
        <a:bodyPr/>
        <a:lstStyle/>
        <a:p>
          <a:endParaRPr lang="en-US"/>
        </a:p>
      </dgm:t>
    </dgm:pt>
    <dgm:pt modelId="{495088C0-9CEB-472B-8211-909330C93C13}" type="sibTrans" cxnId="{E5E5043B-3FCE-41DC-8260-A6C3EF152301}">
      <dgm:prSet/>
      <dgm:spPr/>
      <dgm:t>
        <a:bodyPr/>
        <a:lstStyle/>
        <a:p>
          <a:endParaRPr lang="en-US"/>
        </a:p>
      </dgm:t>
    </dgm:pt>
    <dgm:pt modelId="{636A983F-5F1B-40BD-8225-A6639992A38C}">
      <dgm:prSet phldrT="[Text]" custT="1"/>
      <dgm:spPr/>
      <dgm:t>
        <a:bodyPr/>
        <a:lstStyle/>
        <a:p>
          <a:r>
            <a:rPr lang="hi-IN" sz="3600" b="1" dirty="0"/>
            <a:t>डॉ.शिवकुमार शर्मा-”केशव की दशा उस घुड़सवार जैसी है जो दो घोड़ों पर एक साथ सवारी करना चाहता है|”</a:t>
          </a:r>
          <a:endParaRPr lang="en-US" sz="3600" b="1" dirty="0"/>
        </a:p>
      </dgm:t>
    </dgm:pt>
    <dgm:pt modelId="{EA5B2985-083B-4D0C-BFEE-49E7A6C42260}" type="parTrans" cxnId="{70FA68D7-7274-4DD3-AFAB-8ECC9203111A}">
      <dgm:prSet/>
      <dgm:spPr/>
      <dgm:t>
        <a:bodyPr/>
        <a:lstStyle/>
        <a:p>
          <a:endParaRPr lang="en-US"/>
        </a:p>
      </dgm:t>
    </dgm:pt>
    <dgm:pt modelId="{8B75867E-CC87-4B9C-8A46-4979B297950F}" type="sibTrans" cxnId="{70FA68D7-7274-4DD3-AFAB-8ECC9203111A}">
      <dgm:prSet/>
      <dgm:spPr/>
      <dgm:t>
        <a:bodyPr/>
        <a:lstStyle/>
        <a:p>
          <a:endParaRPr lang="en-US"/>
        </a:p>
      </dgm:t>
    </dgm:pt>
    <dgm:pt modelId="{59F1006F-E0AF-4920-9774-2708A33AE6A2}" type="pres">
      <dgm:prSet presAssocID="{F7D09E6F-E270-4C40-93F0-52F06DEDF277}" presName="Name0" presStyleCnt="0">
        <dgm:presLayoutVars>
          <dgm:chMax/>
          <dgm:chPref/>
          <dgm:dir/>
        </dgm:presLayoutVars>
      </dgm:prSet>
      <dgm:spPr/>
    </dgm:pt>
    <dgm:pt modelId="{26F45B2B-9443-4826-AB7C-62672E2F1691}" type="pres">
      <dgm:prSet presAssocID="{C477121F-ACB9-4FF5-BA7B-A80954F691C4}" presName="parenttextcomposite" presStyleCnt="0"/>
      <dgm:spPr/>
    </dgm:pt>
    <dgm:pt modelId="{E67960E5-6B67-40A2-B5CE-394998E5D583}" type="pres">
      <dgm:prSet presAssocID="{C477121F-ACB9-4FF5-BA7B-A80954F691C4}" presName="parenttext" presStyleLbl="revTx" presStyleIdx="0" presStyleCnt="3">
        <dgm:presLayoutVars>
          <dgm:chMax/>
          <dgm:chPref val="2"/>
          <dgm:bulletEnabled val="1"/>
        </dgm:presLayoutVars>
      </dgm:prSet>
      <dgm:spPr/>
    </dgm:pt>
    <dgm:pt modelId="{C9BF15B0-9D99-4CBF-B0BB-E698766B5D31}" type="pres">
      <dgm:prSet presAssocID="{C477121F-ACB9-4FF5-BA7B-A80954F691C4}" presName="composite" presStyleCnt="0"/>
      <dgm:spPr/>
    </dgm:pt>
    <dgm:pt modelId="{5A9C3C46-7E31-4284-A036-64BFA9B3134C}" type="pres">
      <dgm:prSet presAssocID="{C477121F-ACB9-4FF5-BA7B-A80954F691C4}" presName="chevron1" presStyleLbl="alignNode1" presStyleIdx="0" presStyleCnt="21"/>
      <dgm:spPr/>
    </dgm:pt>
    <dgm:pt modelId="{5537D282-A9D9-4862-835B-15CE4685F2C0}" type="pres">
      <dgm:prSet presAssocID="{C477121F-ACB9-4FF5-BA7B-A80954F691C4}" presName="chevron2" presStyleLbl="alignNode1" presStyleIdx="1" presStyleCnt="21"/>
      <dgm:spPr/>
    </dgm:pt>
    <dgm:pt modelId="{858C3195-AD6B-443C-BA5A-01F69659B189}" type="pres">
      <dgm:prSet presAssocID="{C477121F-ACB9-4FF5-BA7B-A80954F691C4}" presName="chevron3" presStyleLbl="alignNode1" presStyleIdx="2" presStyleCnt="21"/>
      <dgm:spPr/>
    </dgm:pt>
    <dgm:pt modelId="{E4DC00C0-754E-4B5F-B6D6-5EC75D5D46AA}" type="pres">
      <dgm:prSet presAssocID="{C477121F-ACB9-4FF5-BA7B-A80954F691C4}" presName="chevron4" presStyleLbl="alignNode1" presStyleIdx="3" presStyleCnt="21"/>
      <dgm:spPr/>
    </dgm:pt>
    <dgm:pt modelId="{FF4CF6E3-0DB7-4629-A9B4-B2D5D50F9BDF}" type="pres">
      <dgm:prSet presAssocID="{C477121F-ACB9-4FF5-BA7B-A80954F691C4}" presName="chevron5" presStyleLbl="alignNode1" presStyleIdx="4" presStyleCnt="21"/>
      <dgm:spPr/>
    </dgm:pt>
    <dgm:pt modelId="{56F8A801-B6F0-4CFF-9254-4399C1BC4B59}" type="pres">
      <dgm:prSet presAssocID="{C477121F-ACB9-4FF5-BA7B-A80954F691C4}" presName="chevron6" presStyleLbl="alignNode1" presStyleIdx="5" presStyleCnt="21"/>
      <dgm:spPr/>
    </dgm:pt>
    <dgm:pt modelId="{84725EBD-6C31-453E-A1CF-9C05EA76AE9D}" type="pres">
      <dgm:prSet presAssocID="{C477121F-ACB9-4FF5-BA7B-A80954F691C4}" presName="chevron7" presStyleLbl="alignNode1" presStyleIdx="6" presStyleCnt="21"/>
      <dgm:spPr/>
    </dgm:pt>
    <dgm:pt modelId="{C04AEF62-81DF-4EA9-84A0-E201F63F887B}" type="pres">
      <dgm:prSet presAssocID="{C477121F-ACB9-4FF5-BA7B-A80954F691C4}" presName="childtext" presStyleLbl="solidFgAcc1" presStyleIdx="0" presStyleCnt="3" custScaleX="166150">
        <dgm:presLayoutVars>
          <dgm:chMax/>
          <dgm:chPref val="0"/>
          <dgm:bulletEnabled val="1"/>
        </dgm:presLayoutVars>
      </dgm:prSet>
      <dgm:spPr/>
    </dgm:pt>
    <dgm:pt modelId="{55661DD0-C20E-4257-8BDD-B4674AD6D299}" type="pres">
      <dgm:prSet presAssocID="{76597334-E4DA-4F5E-8C43-18EAADAD8EB6}" presName="sibTrans" presStyleCnt="0"/>
      <dgm:spPr/>
    </dgm:pt>
    <dgm:pt modelId="{056927E1-9BB3-4D94-B3E6-6275C00B869B}" type="pres">
      <dgm:prSet presAssocID="{ADF071ED-A3ED-4636-8340-F144E20D710E}" presName="parenttextcomposite" presStyleCnt="0"/>
      <dgm:spPr/>
    </dgm:pt>
    <dgm:pt modelId="{D4A00A58-94AA-4C76-9683-BC01DCD97794}" type="pres">
      <dgm:prSet presAssocID="{ADF071ED-A3ED-4636-8340-F144E20D710E}" presName="parenttext" presStyleLbl="revTx" presStyleIdx="1" presStyleCnt="3" custScaleX="168310">
        <dgm:presLayoutVars>
          <dgm:chMax/>
          <dgm:chPref val="2"/>
          <dgm:bulletEnabled val="1"/>
        </dgm:presLayoutVars>
      </dgm:prSet>
      <dgm:spPr/>
    </dgm:pt>
    <dgm:pt modelId="{C8E229ED-DDA0-4351-8D84-EEA4E788CA9B}" type="pres">
      <dgm:prSet presAssocID="{ADF071ED-A3ED-4636-8340-F144E20D710E}" presName="composite" presStyleCnt="0"/>
      <dgm:spPr/>
    </dgm:pt>
    <dgm:pt modelId="{BD8F408B-669E-41FA-90ED-A2B5FEBB6064}" type="pres">
      <dgm:prSet presAssocID="{ADF071ED-A3ED-4636-8340-F144E20D710E}" presName="chevron1" presStyleLbl="alignNode1" presStyleIdx="7" presStyleCnt="21"/>
      <dgm:spPr/>
    </dgm:pt>
    <dgm:pt modelId="{5FCD1145-00A4-4FAB-8BB2-B679FF8E5BE8}" type="pres">
      <dgm:prSet presAssocID="{ADF071ED-A3ED-4636-8340-F144E20D710E}" presName="chevron2" presStyleLbl="alignNode1" presStyleIdx="8" presStyleCnt="21"/>
      <dgm:spPr/>
    </dgm:pt>
    <dgm:pt modelId="{515BC76D-F454-4807-943A-4030FDB6F1A2}" type="pres">
      <dgm:prSet presAssocID="{ADF071ED-A3ED-4636-8340-F144E20D710E}" presName="chevron3" presStyleLbl="alignNode1" presStyleIdx="9" presStyleCnt="21"/>
      <dgm:spPr/>
    </dgm:pt>
    <dgm:pt modelId="{8B15123D-BA4B-4F75-B2E1-4688274A88EA}" type="pres">
      <dgm:prSet presAssocID="{ADF071ED-A3ED-4636-8340-F144E20D710E}" presName="chevron4" presStyleLbl="alignNode1" presStyleIdx="10" presStyleCnt="21"/>
      <dgm:spPr/>
    </dgm:pt>
    <dgm:pt modelId="{25A6791A-2279-427F-A846-9A3B353549FE}" type="pres">
      <dgm:prSet presAssocID="{ADF071ED-A3ED-4636-8340-F144E20D710E}" presName="chevron5" presStyleLbl="alignNode1" presStyleIdx="11" presStyleCnt="21"/>
      <dgm:spPr/>
    </dgm:pt>
    <dgm:pt modelId="{035380F9-85F4-49A8-9C67-CD600295096D}" type="pres">
      <dgm:prSet presAssocID="{ADF071ED-A3ED-4636-8340-F144E20D710E}" presName="chevron6" presStyleLbl="alignNode1" presStyleIdx="12" presStyleCnt="21"/>
      <dgm:spPr/>
    </dgm:pt>
    <dgm:pt modelId="{EBA4DC0E-E3B7-4A63-BD0E-1F45B231FEB9}" type="pres">
      <dgm:prSet presAssocID="{ADF071ED-A3ED-4636-8340-F144E20D710E}" presName="chevron7" presStyleLbl="alignNode1" presStyleIdx="13" presStyleCnt="21"/>
      <dgm:spPr/>
    </dgm:pt>
    <dgm:pt modelId="{F69FDF45-281D-4025-AACA-84CEBB8BF759}" type="pres">
      <dgm:prSet presAssocID="{ADF071ED-A3ED-4636-8340-F144E20D710E}" presName="childtext" presStyleLbl="solidFgAcc1" presStyleIdx="1" presStyleCnt="3" custScaleX="166150">
        <dgm:presLayoutVars>
          <dgm:chMax/>
          <dgm:chPref val="0"/>
          <dgm:bulletEnabled val="1"/>
        </dgm:presLayoutVars>
      </dgm:prSet>
      <dgm:spPr/>
    </dgm:pt>
    <dgm:pt modelId="{69A272A6-BB15-4BE5-905B-A9A20A7FB103}" type="pres">
      <dgm:prSet presAssocID="{8F8D2D91-165A-40D4-ADC3-80E4F562E84E}" presName="sibTrans" presStyleCnt="0"/>
      <dgm:spPr/>
    </dgm:pt>
    <dgm:pt modelId="{93896980-A02C-4467-A345-6A9C39A0DC5A}" type="pres">
      <dgm:prSet presAssocID="{B2DEADC5-57A1-42A9-AE64-8C8540DB34C9}" presName="parenttextcomposite" presStyleCnt="0"/>
      <dgm:spPr/>
    </dgm:pt>
    <dgm:pt modelId="{A709B2C3-6284-4B0C-81F8-589806ADD93C}" type="pres">
      <dgm:prSet presAssocID="{B2DEADC5-57A1-42A9-AE64-8C8540DB34C9}" presName="parenttext" presStyleLbl="revTx" presStyleIdx="2" presStyleCnt="3">
        <dgm:presLayoutVars>
          <dgm:chMax/>
          <dgm:chPref val="2"/>
          <dgm:bulletEnabled val="1"/>
        </dgm:presLayoutVars>
      </dgm:prSet>
      <dgm:spPr/>
    </dgm:pt>
    <dgm:pt modelId="{7B239AF0-EAF8-4ADB-A6D3-2ED87D0B29E5}" type="pres">
      <dgm:prSet presAssocID="{B2DEADC5-57A1-42A9-AE64-8C8540DB34C9}" presName="composite" presStyleCnt="0"/>
      <dgm:spPr/>
    </dgm:pt>
    <dgm:pt modelId="{B918C422-B00E-4206-A34E-F1F3C9EE5238}" type="pres">
      <dgm:prSet presAssocID="{B2DEADC5-57A1-42A9-AE64-8C8540DB34C9}" presName="chevron1" presStyleLbl="alignNode1" presStyleIdx="14" presStyleCnt="21"/>
      <dgm:spPr/>
    </dgm:pt>
    <dgm:pt modelId="{621A96F1-1F0C-4AB6-B29A-29D19D6A880B}" type="pres">
      <dgm:prSet presAssocID="{B2DEADC5-57A1-42A9-AE64-8C8540DB34C9}" presName="chevron2" presStyleLbl="alignNode1" presStyleIdx="15" presStyleCnt="21"/>
      <dgm:spPr/>
    </dgm:pt>
    <dgm:pt modelId="{76BA70FC-304A-4C4C-B667-1711E6571647}" type="pres">
      <dgm:prSet presAssocID="{B2DEADC5-57A1-42A9-AE64-8C8540DB34C9}" presName="chevron3" presStyleLbl="alignNode1" presStyleIdx="16" presStyleCnt="21"/>
      <dgm:spPr/>
    </dgm:pt>
    <dgm:pt modelId="{C453A557-52DB-4A9E-901E-DDF09BDEE0EB}" type="pres">
      <dgm:prSet presAssocID="{B2DEADC5-57A1-42A9-AE64-8C8540DB34C9}" presName="chevron4" presStyleLbl="alignNode1" presStyleIdx="17" presStyleCnt="21"/>
      <dgm:spPr/>
    </dgm:pt>
    <dgm:pt modelId="{A0A13C46-E4D6-4610-8669-A95AFAC3FD68}" type="pres">
      <dgm:prSet presAssocID="{B2DEADC5-57A1-42A9-AE64-8C8540DB34C9}" presName="chevron5" presStyleLbl="alignNode1" presStyleIdx="18" presStyleCnt="21"/>
      <dgm:spPr/>
    </dgm:pt>
    <dgm:pt modelId="{072C5F96-D203-419D-A044-EC298FD7E1B6}" type="pres">
      <dgm:prSet presAssocID="{B2DEADC5-57A1-42A9-AE64-8C8540DB34C9}" presName="chevron6" presStyleLbl="alignNode1" presStyleIdx="19" presStyleCnt="21"/>
      <dgm:spPr/>
    </dgm:pt>
    <dgm:pt modelId="{2018C692-08A2-4984-A1F1-11ACE70904EB}" type="pres">
      <dgm:prSet presAssocID="{B2DEADC5-57A1-42A9-AE64-8C8540DB34C9}" presName="chevron7" presStyleLbl="alignNode1" presStyleIdx="20" presStyleCnt="21"/>
      <dgm:spPr/>
    </dgm:pt>
    <dgm:pt modelId="{4706E80E-56DA-4E33-80A7-099FF33AFCFD}" type="pres">
      <dgm:prSet presAssocID="{B2DEADC5-57A1-42A9-AE64-8C8540DB34C9}" presName="childtext" presStyleLbl="solidFgAcc1" presStyleIdx="2" presStyleCnt="3" custScaleX="166150" custScaleY="119577">
        <dgm:presLayoutVars>
          <dgm:chMax/>
          <dgm:chPref val="0"/>
          <dgm:bulletEnabled val="1"/>
        </dgm:presLayoutVars>
      </dgm:prSet>
      <dgm:spPr/>
    </dgm:pt>
  </dgm:ptLst>
  <dgm:cxnLst>
    <dgm:cxn modelId="{6E676900-01AD-43BA-AA75-8055F366BF79}" type="presOf" srcId="{8A9B95DE-90D6-4A29-A13F-B877B5EA953A}" destId="{C04AEF62-81DF-4EA9-84A0-E201F63F887B}" srcOrd="0" destOrd="0" presId="urn:microsoft.com/office/officeart/2008/layout/VerticalAccentList"/>
    <dgm:cxn modelId="{E956EF17-DDCC-41E0-88C0-2C1145ADD9F4}" type="presOf" srcId="{ADF071ED-A3ED-4636-8340-F144E20D710E}" destId="{D4A00A58-94AA-4C76-9683-BC01DCD97794}" srcOrd="0" destOrd="0" presId="urn:microsoft.com/office/officeart/2008/layout/VerticalAccentList"/>
    <dgm:cxn modelId="{48A8CA28-6A22-4BBF-A4D0-757AA0A08C70}" srcId="{C477121F-ACB9-4FF5-BA7B-A80954F691C4}" destId="{8A9B95DE-90D6-4A29-A13F-B877B5EA953A}" srcOrd="0" destOrd="0" parTransId="{2E8B907E-56CC-4F7D-A2F4-6133B4C9F595}" sibTransId="{3E41D690-01AB-45E1-8606-3AC3C1C1285C}"/>
    <dgm:cxn modelId="{E5E5043B-3FCE-41DC-8260-A6C3EF152301}" srcId="{F7D09E6F-E270-4C40-93F0-52F06DEDF277}" destId="{B2DEADC5-57A1-42A9-AE64-8C8540DB34C9}" srcOrd="2" destOrd="0" parTransId="{C2C35B78-ED0A-4D8C-BBA4-E80F1D2D5EE6}" sibTransId="{495088C0-9CEB-472B-8211-909330C93C13}"/>
    <dgm:cxn modelId="{C76CFE3E-396C-424F-B214-EEFD1B53AA92}" type="presOf" srcId="{F7D09E6F-E270-4C40-93F0-52F06DEDF277}" destId="{59F1006F-E0AF-4920-9774-2708A33AE6A2}" srcOrd="0" destOrd="0" presId="urn:microsoft.com/office/officeart/2008/layout/VerticalAccentList"/>
    <dgm:cxn modelId="{296B5E45-8A6A-445F-B187-AE7AB21A68CE}" srcId="{ADF071ED-A3ED-4636-8340-F144E20D710E}" destId="{D9D8F1DA-1208-49C6-9B46-5F43E3E8772B}" srcOrd="0" destOrd="0" parTransId="{3BBBCF89-C3DA-4F66-AB49-88F79D4701BD}" sibTransId="{40BF8B3A-0D9B-4F3A-95A9-4B38A09154D7}"/>
    <dgm:cxn modelId="{5BD4CC4E-0BF6-43B4-926C-22373E1A576C}" type="presOf" srcId="{636A983F-5F1B-40BD-8225-A6639992A38C}" destId="{4706E80E-56DA-4E33-80A7-099FF33AFCFD}" srcOrd="0" destOrd="0" presId="urn:microsoft.com/office/officeart/2008/layout/VerticalAccentList"/>
    <dgm:cxn modelId="{582B7474-5B68-45DB-A166-6E004B62F69B}" type="presOf" srcId="{D9D8F1DA-1208-49C6-9B46-5F43E3E8772B}" destId="{F69FDF45-281D-4025-AACA-84CEBB8BF759}" srcOrd="0" destOrd="0" presId="urn:microsoft.com/office/officeart/2008/layout/VerticalAccentList"/>
    <dgm:cxn modelId="{96F1E958-1EE3-4748-B374-02FE7A89E9C6}" srcId="{F7D09E6F-E270-4C40-93F0-52F06DEDF277}" destId="{ADF071ED-A3ED-4636-8340-F144E20D710E}" srcOrd="1" destOrd="0" parTransId="{7BDEA693-3106-4CA1-AC14-7B9555778685}" sibTransId="{8F8D2D91-165A-40D4-ADC3-80E4F562E84E}"/>
    <dgm:cxn modelId="{550471BA-80EF-446C-9622-70C7C94285BF}" type="presOf" srcId="{B2DEADC5-57A1-42A9-AE64-8C8540DB34C9}" destId="{A709B2C3-6284-4B0C-81F8-589806ADD93C}" srcOrd="0" destOrd="0" presId="urn:microsoft.com/office/officeart/2008/layout/VerticalAccentList"/>
    <dgm:cxn modelId="{6E83AFC5-8F0B-4CC6-A21F-52A9EF67D128}" srcId="{F7D09E6F-E270-4C40-93F0-52F06DEDF277}" destId="{C477121F-ACB9-4FF5-BA7B-A80954F691C4}" srcOrd="0" destOrd="0" parTransId="{D1211162-CD85-4B43-AF8A-4A3C2D6A5803}" sibTransId="{76597334-E4DA-4F5E-8C43-18EAADAD8EB6}"/>
    <dgm:cxn modelId="{70FA68D7-7274-4DD3-AFAB-8ECC9203111A}" srcId="{B2DEADC5-57A1-42A9-AE64-8C8540DB34C9}" destId="{636A983F-5F1B-40BD-8225-A6639992A38C}" srcOrd="0" destOrd="0" parTransId="{EA5B2985-083B-4D0C-BFEE-49E7A6C42260}" sibTransId="{8B75867E-CC87-4B9C-8A46-4979B297950F}"/>
    <dgm:cxn modelId="{C99FAFDE-19AD-4E18-BD87-05ADA3229D8C}" type="presOf" srcId="{C477121F-ACB9-4FF5-BA7B-A80954F691C4}" destId="{E67960E5-6B67-40A2-B5CE-394998E5D583}" srcOrd="0" destOrd="0" presId="urn:microsoft.com/office/officeart/2008/layout/VerticalAccentList"/>
    <dgm:cxn modelId="{476C656E-3A57-40B9-89E3-5A6580114EF3}" type="presParOf" srcId="{59F1006F-E0AF-4920-9774-2708A33AE6A2}" destId="{26F45B2B-9443-4826-AB7C-62672E2F1691}" srcOrd="0" destOrd="0" presId="urn:microsoft.com/office/officeart/2008/layout/VerticalAccentList"/>
    <dgm:cxn modelId="{938E76A7-6996-4EDB-AD62-1EA4B383AE4A}" type="presParOf" srcId="{26F45B2B-9443-4826-AB7C-62672E2F1691}" destId="{E67960E5-6B67-40A2-B5CE-394998E5D583}" srcOrd="0" destOrd="0" presId="urn:microsoft.com/office/officeart/2008/layout/VerticalAccentList"/>
    <dgm:cxn modelId="{4C304AFD-7A23-4BC2-860A-851D1690A043}" type="presParOf" srcId="{59F1006F-E0AF-4920-9774-2708A33AE6A2}" destId="{C9BF15B0-9D99-4CBF-B0BB-E698766B5D31}" srcOrd="1" destOrd="0" presId="urn:microsoft.com/office/officeart/2008/layout/VerticalAccentList"/>
    <dgm:cxn modelId="{499BC3B9-0F4F-44BE-8B61-BDFFAD8A184B}" type="presParOf" srcId="{C9BF15B0-9D99-4CBF-B0BB-E698766B5D31}" destId="{5A9C3C46-7E31-4284-A036-64BFA9B3134C}" srcOrd="0" destOrd="0" presId="urn:microsoft.com/office/officeart/2008/layout/VerticalAccentList"/>
    <dgm:cxn modelId="{0DD003A6-DDE2-4CD2-A16D-C012262DCDEB}" type="presParOf" srcId="{C9BF15B0-9D99-4CBF-B0BB-E698766B5D31}" destId="{5537D282-A9D9-4862-835B-15CE4685F2C0}" srcOrd="1" destOrd="0" presId="urn:microsoft.com/office/officeart/2008/layout/VerticalAccentList"/>
    <dgm:cxn modelId="{053964E3-0AF1-47FC-9016-54EAF3881C9A}" type="presParOf" srcId="{C9BF15B0-9D99-4CBF-B0BB-E698766B5D31}" destId="{858C3195-AD6B-443C-BA5A-01F69659B189}" srcOrd="2" destOrd="0" presId="urn:microsoft.com/office/officeart/2008/layout/VerticalAccentList"/>
    <dgm:cxn modelId="{48C197C1-23B1-4EBA-B732-565B77486B6A}" type="presParOf" srcId="{C9BF15B0-9D99-4CBF-B0BB-E698766B5D31}" destId="{E4DC00C0-754E-4B5F-B6D6-5EC75D5D46AA}" srcOrd="3" destOrd="0" presId="urn:microsoft.com/office/officeart/2008/layout/VerticalAccentList"/>
    <dgm:cxn modelId="{3EB7493E-9F88-4364-8076-4798965E5BB3}" type="presParOf" srcId="{C9BF15B0-9D99-4CBF-B0BB-E698766B5D31}" destId="{FF4CF6E3-0DB7-4629-A9B4-B2D5D50F9BDF}" srcOrd="4" destOrd="0" presId="urn:microsoft.com/office/officeart/2008/layout/VerticalAccentList"/>
    <dgm:cxn modelId="{577029A0-07C1-434F-9E3C-D7CB691040B3}" type="presParOf" srcId="{C9BF15B0-9D99-4CBF-B0BB-E698766B5D31}" destId="{56F8A801-B6F0-4CFF-9254-4399C1BC4B59}" srcOrd="5" destOrd="0" presId="urn:microsoft.com/office/officeart/2008/layout/VerticalAccentList"/>
    <dgm:cxn modelId="{3BD24E23-F6E6-4667-98B4-655CE352ABEB}" type="presParOf" srcId="{C9BF15B0-9D99-4CBF-B0BB-E698766B5D31}" destId="{84725EBD-6C31-453E-A1CF-9C05EA76AE9D}" srcOrd="6" destOrd="0" presId="urn:microsoft.com/office/officeart/2008/layout/VerticalAccentList"/>
    <dgm:cxn modelId="{E911AF07-105D-484F-850D-F236ED019D0F}" type="presParOf" srcId="{C9BF15B0-9D99-4CBF-B0BB-E698766B5D31}" destId="{C04AEF62-81DF-4EA9-84A0-E201F63F887B}" srcOrd="7" destOrd="0" presId="urn:microsoft.com/office/officeart/2008/layout/VerticalAccentList"/>
    <dgm:cxn modelId="{C8EF3B14-C5CC-4216-B561-B3DE821D9111}" type="presParOf" srcId="{59F1006F-E0AF-4920-9774-2708A33AE6A2}" destId="{55661DD0-C20E-4257-8BDD-B4674AD6D299}" srcOrd="2" destOrd="0" presId="urn:microsoft.com/office/officeart/2008/layout/VerticalAccentList"/>
    <dgm:cxn modelId="{35799005-B6D6-4F2F-8CA9-90620C9B8CC4}" type="presParOf" srcId="{59F1006F-E0AF-4920-9774-2708A33AE6A2}" destId="{056927E1-9BB3-4D94-B3E6-6275C00B869B}" srcOrd="3" destOrd="0" presId="urn:microsoft.com/office/officeart/2008/layout/VerticalAccentList"/>
    <dgm:cxn modelId="{C8DE174D-C589-4BE9-B487-7F6CB93386E1}" type="presParOf" srcId="{056927E1-9BB3-4D94-B3E6-6275C00B869B}" destId="{D4A00A58-94AA-4C76-9683-BC01DCD97794}" srcOrd="0" destOrd="0" presId="urn:microsoft.com/office/officeart/2008/layout/VerticalAccentList"/>
    <dgm:cxn modelId="{1C764EBA-1F66-4001-B84B-7231CFC14FC7}" type="presParOf" srcId="{59F1006F-E0AF-4920-9774-2708A33AE6A2}" destId="{C8E229ED-DDA0-4351-8D84-EEA4E788CA9B}" srcOrd="4" destOrd="0" presId="urn:microsoft.com/office/officeart/2008/layout/VerticalAccentList"/>
    <dgm:cxn modelId="{D52A833E-CE83-4F59-8B9E-6B9AFD0DA3F3}" type="presParOf" srcId="{C8E229ED-DDA0-4351-8D84-EEA4E788CA9B}" destId="{BD8F408B-669E-41FA-90ED-A2B5FEBB6064}" srcOrd="0" destOrd="0" presId="urn:microsoft.com/office/officeart/2008/layout/VerticalAccentList"/>
    <dgm:cxn modelId="{A3F46281-C8CC-4321-A77D-CB7626B41F87}" type="presParOf" srcId="{C8E229ED-DDA0-4351-8D84-EEA4E788CA9B}" destId="{5FCD1145-00A4-4FAB-8BB2-B679FF8E5BE8}" srcOrd="1" destOrd="0" presId="urn:microsoft.com/office/officeart/2008/layout/VerticalAccentList"/>
    <dgm:cxn modelId="{9D5FF9B2-FA42-4F1F-853C-6DAF91D6EC73}" type="presParOf" srcId="{C8E229ED-DDA0-4351-8D84-EEA4E788CA9B}" destId="{515BC76D-F454-4807-943A-4030FDB6F1A2}" srcOrd="2" destOrd="0" presId="urn:microsoft.com/office/officeart/2008/layout/VerticalAccentList"/>
    <dgm:cxn modelId="{C06798B9-993C-4D2D-851E-A27E6691A051}" type="presParOf" srcId="{C8E229ED-DDA0-4351-8D84-EEA4E788CA9B}" destId="{8B15123D-BA4B-4F75-B2E1-4688274A88EA}" srcOrd="3" destOrd="0" presId="urn:microsoft.com/office/officeart/2008/layout/VerticalAccentList"/>
    <dgm:cxn modelId="{134591BA-C47C-465A-8888-0D93CEF4C2C2}" type="presParOf" srcId="{C8E229ED-DDA0-4351-8D84-EEA4E788CA9B}" destId="{25A6791A-2279-427F-A846-9A3B353549FE}" srcOrd="4" destOrd="0" presId="urn:microsoft.com/office/officeart/2008/layout/VerticalAccentList"/>
    <dgm:cxn modelId="{D4389013-B694-4C98-B061-45B1BEE98590}" type="presParOf" srcId="{C8E229ED-DDA0-4351-8D84-EEA4E788CA9B}" destId="{035380F9-85F4-49A8-9C67-CD600295096D}" srcOrd="5" destOrd="0" presId="urn:microsoft.com/office/officeart/2008/layout/VerticalAccentList"/>
    <dgm:cxn modelId="{34F2C710-FD36-4863-ABDA-9B94C2D78336}" type="presParOf" srcId="{C8E229ED-DDA0-4351-8D84-EEA4E788CA9B}" destId="{EBA4DC0E-E3B7-4A63-BD0E-1F45B231FEB9}" srcOrd="6" destOrd="0" presId="urn:microsoft.com/office/officeart/2008/layout/VerticalAccentList"/>
    <dgm:cxn modelId="{0A7A5B75-98A5-414A-AC30-C9D8C5F921DB}" type="presParOf" srcId="{C8E229ED-DDA0-4351-8D84-EEA4E788CA9B}" destId="{F69FDF45-281D-4025-AACA-84CEBB8BF759}" srcOrd="7" destOrd="0" presId="urn:microsoft.com/office/officeart/2008/layout/VerticalAccentList"/>
    <dgm:cxn modelId="{EEC66254-DED8-4CF2-9A95-7754FF734BE5}" type="presParOf" srcId="{59F1006F-E0AF-4920-9774-2708A33AE6A2}" destId="{69A272A6-BB15-4BE5-905B-A9A20A7FB103}" srcOrd="5" destOrd="0" presId="urn:microsoft.com/office/officeart/2008/layout/VerticalAccentList"/>
    <dgm:cxn modelId="{8FE55C2A-0A12-4A68-A904-A8BBF1C680D4}" type="presParOf" srcId="{59F1006F-E0AF-4920-9774-2708A33AE6A2}" destId="{93896980-A02C-4467-A345-6A9C39A0DC5A}" srcOrd="6" destOrd="0" presId="urn:microsoft.com/office/officeart/2008/layout/VerticalAccentList"/>
    <dgm:cxn modelId="{143AADB3-EE80-40BC-86E0-D3659668133C}" type="presParOf" srcId="{93896980-A02C-4467-A345-6A9C39A0DC5A}" destId="{A709B2C3-6284-4B0C-81F8-589806ADD93C}" srcOrd="0" destOrd="0" presId="urn:microsoft.com/office/officeart/2008/layout/VerticalAccentList"/>
    <dgm:cxn modelId="{65933305-F6EB-446B-9552-0B291C59A971}" type="presParOf" srcId="{59F1006F-E0AF-4920-9774-2708A33AE6A2}" destId="{7B239AF0-EAF8-4ADB-A6D3-2ED87D0B29E5}" srcOrd="7" destOrd="0" presId="urn:microsoft.com/office/officeart/2008/layout/VerticalAccentList"/>
    <dgm:cxn modelId="{4DA4B41D-9195-47A5-9365-219D22E800CA}" type="presParOf" srcId="{7B239AF0-EAF8-4ADB-A6D3-2ED87D0B29E5}" destId="{B918C422-B00E-4206-A34E-F1F3C9EE5238}" srcOrd="0" destOrd="0" presId="urn:microsoft.com/office/officeart/2008/layout/VerticalAccentList"/>
    <dgm:cxn modelId="{C14223B6-D229-4932-8AF8-9EB62C0394FC}" type="presParOf" srcId="{7B239AF0-EAF8-4ADB-A6D3-2ED87D0B29E5}" destId="{621A96F1-1F0C-4AB6-B29A-29D19D6A880B}" srcOrd="1" destOrd="0" presId="urn:microsoft.com/office/officeart/2008/layout/VerticalAccentList"/>
    <dgm:cxn modelId="{6D9F6583-9996-4537-994C-6B483CB6A4EF}" type="presParOf" srcId="{7B239AF0-EAF8-4ADB-A6D3-2ED87D0B29E5}" destId="{76BA70FC-304A-4C4C-B667-1711E6571647}" srcOrd="2" destOrd="0" presId="urn:microsoft.com/office/officeart/2008/layout/VerticalAccentList"/>
    <dgm:cxn modelId="{B3B4A774-1A84-4EA0-AADF-9A18ABDF8538}" type="presParOf" srcId="{7B239AF0-EAF8-4ADB-A6D3-2ED87D0B29E5}" destId="{C453A557-52DB-4A9E-901E-DDF09BDEE0EB}" srcOrd="3" destOrd="0" presId="urn:microsoft.com/office/officeart/2008/layout/VerticalAccentList"/>
    <dgm:cxn modelId="{36CDCC18-A689-4ED0-885A-2CA1FF5356DA}" type="presParOf" srcId="{7B239AF0-EAF8-4ADB-A6D3-2ED87D0B29E5}" destId="{A0A13C46-E4D6-4610-8669-A95AFAC3FD68}" srcOrd="4" destOrd="0" presId="urn:microsoft.com/office/officeart/2008/layout/VerticalAccentList"/>
    <dgm:cxn modelId="{D63AC28A-9B95-48F7-BCEB-751FFF62366B}" type="presParOf" srcId="{7B239AF0-EAF8-4ADB-A6D3-2ED87D0B29E5}" destId="{072C5F96-D203-419D-A044-EC298FD7E1B6}" srcOrd="5" destOrd="0" presId="urn:microsoft.com/office/officeart/2008/layout/VerticalAccentList"/>
    <dgm:cxn modelId="{12856DAC-964A-4481-9E9A-992397C60F38}" type="presParOf" srcId="{7B239AF0-EAF8-4ADB-A6D3-2ED87D0B29E5}" destId="{2018C692-08A2-4984-A1F1-11ACE70904EB}" srcOrd="6" destOrd="0" presId="urn:microsoft.com/office/officeart/2008/layout/VerticalAccentList"/>
    <dgm:cxn modelId="{21CAE52E-691C-45BA-85DC-3043A4B3F066}" type="presParOf" srcId="{7B239AF0-EAF8-4ADB-A6D3-2ED87D0B29E5}" destId="{4706E80E-56DA-4E33-80A7-099FF33AFCFD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00E9E6-11EA-43D2-8267-F6DC5AF462FC}">
      <dsp:nvSpPr>
        <dsp:cNvPr id="0" name=""/>
        <dsp:cNvSpPr/>
      </dsp:nvSpPr>
      <dsp:spPr>
        <a:xfrm rot="5400000">
          <a:off x="-509722" y="1858863"/>
          <a:ext cx="2299236" cy="27699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A3CA60-3324-478A-937B-BA644D1D6E5B}">
      <dsp:nvSpPr>
        <dsp:cNvPr id="0" name=""/>
        <dsp:cNvSpPr/>
      </dsp:nvSpPr>
      <dsp:spPr>
        <a:xfrm>
          <a:off x="19798" y="392381"/>
          <a:ext cx="3077765" cy="18466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4400" b="1" kern="1200" dirty="0"/>
            <a:t>रसिकप्रिया </a:t>
          </a:r>
          <a:endParaRPr lang="en-US" sz="4400" b="1" kern="1200" dirty="0"/>
        </a:p>
      </dsp:txBody>
      <dsp:txXfrm>
        <a:off x="73885" y="446468"/>
        <a:ext cx="2969591" cy="1738485"/>
      </dsp:txXfrm>
    </dsp:sp>
    <dsp:sp modelId="{7053A9B3-C9A7-467C-83D1-635011C7663C}">
      <dsp:nvSpPr>
        <dsp:cNvPr id="0" name=""/>
        <dsp:cNvSpPr/>
      </dsp:nvSpPr>
      <dsp:spPr>
        <a:xfrm rot="5400000">
          <a:off x="-509722" y="4167187"/>
          <a:ext cx="2299236" cy="27699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23F6C4-845E-47E8-90F5-00E882A3386E}">
      <dsp:nvSpPr>
        <dsp:cNvPr id="0" name=""/>
        <dsp:cNvSpPr/>
      </dsp:nvSpPr>
      <dsp:spPr>
        <a:xfrm>
          <a:off x="19798" y="2700705"/>
          <a:ext cx="3077765" cy="18466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4400" b="1" kern="1200" dirty="0"/>
            <a:t>रामचन्द्रिका  </a:t>
          </a:r>
          <a:endParaRPr lang="en-US" sz="4400" b="1" kern="1200" dirty="0"/>
        </a:p>
      </dsp:txBody>
      <dsp:txXfrm>
        <a:off x="73885" y="2754792"/>
        <a:ext cx="2969591" cy="1738485"/>
      </dsp:txXfrm>
    </dsp:sp>
    <dsp:sp modelId="{2D32F0D4-9A35-490C-B6D7-C6D4B344A2AE}">
      <dsp:nvSpPr>
        <dsp:cNvPr id="0" name=""/>
        <dsp:cNvSpPr/>
      </dsp:nvSpPr>
      <dsp:spPr>
        <a:xfrm>
          <a:off x="644439" y="5321349"/>
          <a:ext cx="4528231" cy="27699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4DA224-6637-469B-BEA2-C3EF2CC618F7}">
      <dsp:nvSpPr>
        <dsp:cNvPr id="0" name=""/>
        <dsp:cNvSpPr/>
      </dsp:nvSpPr>
      <dsp:spPr>
        <a:xfrm>
          <a:off x="19798" y="5009029"/>
          <a:ext cx="3077765" cy="18466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4400" b="1" kern="1200" dirty="0"/>
            <a:t>कविप्रिया </a:t>
          </a:r>
          <a:endParaRPr lang="en-US" sz="4400" b="1" kern="1200" dirty="0"/>
        </a:p>
      </dsp:txBody>
      <dsp:txXfrm>
        <a:off x="73885" y="5063116"/>
        <a:ext cx="2969591" cy="1738485"/>
      </dsp:txXfrm>
    </dsp:sp>
    <dsp:sp modelId="{1403B21A-CF8C-4A70-83CD-5EC453A7A7F1}">
      <dsp:nvSpPr>
        <dsp:cNvPr id="0" name=""/>
        <dsp:cNvSpPr/>
      </dsp:nvSpPr>
      <dsp:spPr>
        <a:xfrm rot="16200000">
          <a:off x="3930558" y="4070150"/>
          <a:ext cx="2493311" cy="27699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DDCE2C-7000-4FC4-9495-9E8B150D86DC}">
      <dsp:nvSpPr>
        <dsp:cNvPr id="0" name=""/>
        <dsp:cNvSpPr/>
      </dsp:nvSpPr>
      <dsp:spPr>
        <a:xfrm>
          <a:off x="4557117" y="5009029"/>
          <a:ext cx="3077765" cy="18466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4400" b="1" kern="1200" dirty="0"/>
            <a:t>वीरसिंहदेव चरित </a:t>
          </a:r>
          <a:endParaRPr lang="en-US" sz="4400" b="1" kern="1200" dirty="0"/>
        </a:p>
      </dsp:txBody>
      <dsp:txXfrm>
        <a:off x="4611204" y="5063116"/>
        <a:ext cx="2969591" cy="1738485"/>
      </dsp:txXfrm>
    </dsp:sp>
    <dsp:sp modelId="{72041C17-FFA6-4E0B-B2FC-D5CC0EAADA00}">
      <dsp:nvSpPr>
        <dsp:cNvPr id="0" name=""/>
        <dsp:cNvSpPr/>
      </dsp:nvSpPr>
      <dsp:spPr>
        <a:xfrm rot="16200000">
          <a:off x="3930558" y="1565831"/>
          <a:ext cx="2493311" cy="27699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E6A8B5-F18E-4DDC-9F5C-98791B10A228}">
      <dsp:nvSpPr>
        <dsp:cNvPr id="0" name=""/>
        <dsp:cNvSpPr/>
      </dsp:nvSpPr>
      <dsp:spPr>
        <a:xfrm>
          <a:off x="4113226" y="2310635"/>
          <a:ext cx="3965547" cy="22367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4800" b="1" kern="1200" dirty="0">
              <a:solidFill>
                <a:srgbClr val="FFC000"/>
              </a:solidFill>
            </a:rPr>
            <a:t>केशव की प्रमुख रचनाएँ </a:t>
          </a:r>
          <a:endParaRPr lang="en-US" sz="4800" b="1" kern="1200" dirty="0">
            <a:solidFill>
              <a:srgbClr val="FFC000"/>
            </a:solidFill>
          </a:endParaRPr>
        </a:p>
      </dsp:txBody>
      <dsp:txXfrm>
        <a:off x="4178738" y="2376147"/>
        <a:ext cx="3834523" cy="2105705"/>
      </dsp:txXfrm>
    </dsp:sp>
    <dsp:sp modelId="{765D1325-B89A-4852-B407-4E53B0EC3312}">
      <dsp:nvSpPr>
        <dsp:cNvPr id="0" name=""/>
        <dsp:cNvSpPr/>
      </dsp:nvSpPr>
      <dsp:spPr>
        <a:xfrm>
          <a:off x="5181758" y="314631"/>
          <a:ext cx="4528231" cy="27699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149388-5F2E-45B3-A8DB-EE0B73E83001}">
      <dsp:nvSpPr>
        <dsp:cNvPr id="0" name=""/>
        <dsp:cNvSpPr/>
      </dsp:nvSpPr>
      <dsp:spPr>
        <a:xfrm>
          <a:off x="4557117" y="2311"/>
          <a:ext cx="3077765" cy="18466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4400" b="1" kern="1200" dirty="0"/>
            <a:t>रतन बावनी </a:t>
          </a:r>
          <a:endParaRPr lang="en-US" sz="4400" b="1" kern="1200" dirty="0"/>
        </a:p>
      </dsp:txBody>
      <dsp:txXfrm>
        <a:off x="4611204" y="56398"/>
        <a:ext cx="2969591" cy="1738485"/>
      </dsp:txXfrm>
    </dsp:sp>
    <dsp:sp modelId="{27746DC1-6E52-41F9-836B-59FA09E7325D}">
      <dsp:nvSpPr>
        <dsp:cNvPr id="0" name=""/>
        <dsp:cNvSpPr/>
      </dsp:nvSpPr>
      <dsp:spPr>
        <a:xfrm rot="5400000">
          <a:off x="8564915" y="1468793"/>
          <a:ext cx="2299236" cy="27699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84D9DA-5ACC-4D60-A591-95A041FD6C29}">
      <dsp:nvSpPr>
        <dsp:cNvPr id="0" name=""/>
        <dsp:cNvSpPr/>
      </dsp:nvSpPr>
      <dsp:spPr>
        <a:xfrm>
          <a:off x="9094436" y="2311"/>
          <a:ext cx="3077765" cy="18466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4400" b="1" kern="1200" dirty="0"/>
            <a:t>विज्ञान गीता </a:t>
          </a:r>
          <a:endParaRPr lang="en-US" sz="4400" b="1" kern="1200" dirty="0"/>
        </a:p>
      </dsp:txBody>
      <dsp:txXfrm>
        <a:off x="9148523" y="56398"/>
        <a:ext cx="2969591" cy="1738485"/>
      </dsp:txXfrm>
    </dsp:sp>
    <dsp:sp modelId="{0B53B6EE-E87B-4EB3-B28B-1E452B723800}">
      <dsp:nvSpPr>
        <dsp:cNvPr id="0" name=""/>
        <dsp:cNvSpPr/>
      </dsp:nvSpPr>
      <dsp:spPr>
        <a:xfrm rot="5400000">
          <a:off x="8564915" y="3777117"/>
          <a:ext cx="2299236" cy="27699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B6054F-8797-4856-9873-A309E565188F}">
      <dsp:nvSpPr>
        <dsp:cNvPr id="0" name=""/>
        <dsp:cNvSpPr/>
      </dsp:nvSpPr>
      <dsp:spPr>
        <a:xfrm>
          <a:off x="9094436" y="2310635"/>
          <a:ext cx="3077765" cy="18466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4400" b="1" kern="1200" dirty="0"/>
            <a:t>जहांगीरजसचन्द्रिका </a:t>
          </a:r>
          <a:endParaRPr lang="en-US" sz="4400" b="1" kern="1200" dirty="0"/>
        </a:p>
      </dsp:txBody>
      <dsp:txXfrm>
        <a:off x="9148523" y="2364722"/>
        <a:ext cx="2969591" cy="1738485"/>
      </dsp:txXfrm>
    </dsp:sp>
    <dsp:sp modelId="{1793F59B-A63C-498E-B9C8-E3A0BD6E457E}">
      <dsp:nvSpPr>
        <dsp:cNvPr id="0" name=""/>
        <dsp:cNvSpPr/>
      </dsp:nvSpPr>
      <dsp:spPr>
        <a:xfrm>
          <a:off x="9094436" y="4618959"/>
          <a:ext cx="3077765" cy="18466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4400" b="1" kern="1200" dirty="0"/>
            <a:t>छन्दमाला </a:t>
          </a:r>
          <a:endParaRPr lang="en-US" sz="4400" b="1" kern="1200" dirty="0"/>
        </a:p>
      </dsp:txBody>
      <dsp:txXfrm>
        <a:off x="9148523" y="4673046"/>
        <a:ext cx="2969591" cy="17384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8E37A-25CA-43C4-8E92-45ADC1D8CF78}">
      <dsp:nvSpPr>
        <dsp:cNvPr id="0" name=""/>
        <dsp:cNvSpPr/>
      </dsp:nvSpPr>
      <dsp:spPr>
        <a:xfrm>
          <a:off x="3202521" y="95898"/>
          <a:ext cx="5786957" cy="5786957"/>
        </a:xfrm>
        <a:prstGeom prst="circularArrow">
          <a:avLst>
            <a:gd name="adj1" fmla="val 5544"/>
            <a:gd name="adj2" fmla="val 330680"/>
            <a:gd name="adj3" fmla="val 13718075"/>
            <a:gd name="adj4" fmla="val 17421273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DE2B51-1CF1-4014-94CB-B38AFF474A16}">
      <dsp:nvSpPr>
        <dsp:cNvPr id="0" name=""/>
        <dsp:cNvSpPr/>
      </dsp:nvSpPr>
      <dsp:spPr>
        <a:xfrm>
          <a:off x="4707433" y="702"/>
          <a:ext cx="2777132" cy="16605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4400" b="1" kern="1200" dirty="0"/>
            <a:t>भक्ति-भावना </a:t>
          </a:r>
          <a:endParaRPr lang="en-US" sz="4400" b="1" kern="1200" dirty="0"/>
        </a:p>
      </dsp:txBody>
      <dsp:txXfrm>
        <a:off x="4788492" y="81761"/>
        <a:ext cx="2615014" cy="1498385"/>
      </dsp:txXfrm>
    </dsp:sp>
    <dsp:sp modelId="{7D86B4DB-35D3-422F-A95B-054F20B933A9}">
      <dsp:nvSpPr>
        <dsp:cNvPr id="0" name=""/>
        <dsp:cNvSpPr/>
      </dsp:nvSpPr>
      <dsp:spPr>
        <a:xfrm>
          <a:off x="7667178" y="1510989"/>
          <a:ext cx="2777132" cy="17687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4400" b="1" kern="1200" dirty="0"/>
            <a:t>चमत्कार प्रदर्शन </a:t>
          </a:r>
          <a:endParaRPr lang="en-US" sz="4400" b="1" kern="1200" dirty="0"/>
        </a:p>
      </dsp:txBody>
      <dsp:txXfrm>
        <a:off x="7753520" y="1597331"/>
        <a:ext cx="2604448" cy="1596044"/>
      </dsp:txXfrm>
    </dsp:sp>
    <dsp:sp modelId="{949B6DDF-EBBA-4668-869B-180192F4DB33}">
      <dsp:nvSpPr>
        <dsp:cNvPr id="0" name=""/>
        <dsp:cNvSpPr/>
      </dsp:nvSpPr>
      <dsp:spPr>
        <a:xfrm>
          <a:off x="6798974" y="4130209"/>
          <a:ext cx="2777132" cy="13885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4400" b="1" kern="1200" dirty="0"/>
            <a:t>क्लिष्टता </a:t>
          </a:r>
          <a:endParaRPr lang="en-US" sz="4400" b="1" kern="1200" dirty="0"/>
        </a:p>
      </dsp:txBody>
      <dsp:txXfrm>
        <a:off x="6866758" y="4197993"/>
        <a:ext cx="2641564" cy="1252998"/>
      </dsp:txXfrm>
    </dsp:sp>
    <dsp:sp modelId="{1DFA4129-4044-4AC8-BD95-07085C461118}">
      <dsp:nvSpPr>
        <dsp:cNvPr id="0" name=""/>
        <dsp:cNvSpPr/>
      </dsp:nvSpPr>
      <dsp:spPr>
        <a:xfrm>
          <a:off x="2842140" y="4139641"/>
          <a:ext cx="2777132" cy="13885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4400" b="1" kern="1200" dirty="0"/>
            <a:t>संवाद-योजना </a:t>
          </a:r>
          <a:endParaRPr lang="en-US" sz="4400" b="1" kern="1200" dirty="0"/>
        </a:p>
      </dsp:txBody>
      <dsp:txXfrm>
        <a:off x="2909924" y="4207425"/>
        <a:ext cx="2641564" cy="1252998"/>
      </dsp:txXfrm>
    </dsp:sp>
    <dsp:sp modelId="{DCDFBD25-4487-4DC5-BDD2-35A48A7BD512}">
      <dsp:nvSpPr>
        <dsp:cNvPr id="0" name=""/>
        <dsp:cNvSpPr/>
      </dsp:nvSpPr>
      <dsp:spPr>
        <a:xfrm>
          <a:off x="1417741" y="1416716"/>
          <a:ext cx="2777132" cy="18253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4400" b="1" kern="1200" dirty="0"/>
            <a:t>आचार्यत्व </a:t>
          </a:r>
          <a:endParaRPr lang="en-US" sz="4400" b="1" kern="1200" dirty="0"/>
        </a:p>
      </dsp:txBody>
      <dsp:txXfrm>
        <a:off x="1506845" y="1505820"/>
        <a:ext cx="2598924" cy="16471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7960E5-6B67-40A2-B5CE-394998E5D583}">
      <dsp:nvSpPr>
        <dsp:cNvPr id="0" name=""/>
        <dsp:cNvSpPr/>
      </dsp:nvSpPr>
      <dsp:spPr>
        <a:xfrm>
          <a:off x="11" y="3892"/>
          <a:ext cx="7243762" cy="6585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b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000" kern="1200" dirty="0">
            <a:solidFill>
              <a:srgbClr val="FFC000"/>
            </a:solidFill>
          </a:endParaRPr>
        </a:p>
      </dsp:txBody>
      <dsp:txXfrm>
        <a:off x="11" y="3892"/>
        <a:ext cx="7243762" cy="658523"/>
      </dsp:txXfrm>
    </dsp:sp>
    <dsp:sp modelId="{5A9C3C46-7E31-4284-A036-64BFA9B3134C}">
      <dsp:nvSpPr>
        <dsp:cNvPr id="0" name=""/>
        <dsp:cNvSpPr/>
      </dsp:nvSpPr>
      <dsp:spPr>
        <a:xfrm>
          <a:off x="2427032" y="662416"/>
          <a:ext cx="1695040" cy="134143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37D282-A9D9-4862-835B-15CE4685F2C0}">
      <dsp:nvSpPr>
        <dsp:cNvPr id="0" name=""/>
        <dsp:cNvSpPr/>
      </dsp:nvSpPr>
      <dsp:spPr>
        <a:xfrm>
          <a:off x="3445183" y="662416"/>
          <a:ext cx="1695040" cy="134143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8C3195-AD6B-443C-BA5A-01F69659B189}">
      <dsp:nvSpPr>
        <dsp:cNvPr id="0" name=""/>
        <dsp:cNvSpPr/>
      </dsp:nvSpPr>
      <dsp:spPr>
        <a:xfrm>
          <a:off x="4464139" y="662416"/>
          <a:ext cx="1695040" cy="134143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DC00C0-754E-4B5F-B6D6-5EC75D5D46AA}">
      <dsp:nvSpPr>
        <dsp:cNvPr id="0" name=""/>
        <dsp:cNvSpPr/>
      </dsp:nvSpPr>
      <dsp:spPr>
        <a:xfrm>
          <a:off x="5482290" y="662416"/>
          <a:ext cx="1695040" cy="134143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4CF6E3-0DB7-4629-A9B4-B2D5D50F9BDF}">
      <dsp:nvSpPr>
        <dsp:cNvPr id="0" name=""/>
        <dsp:cNvSpPr/>
      </dsp:nvSpPr>
      <dsp:spPr>
        <a:xfrm>
          <a:off x="6501246" y="662416"/>
          <a:ext cx="1695040" cy="134143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F8A801-B6F0-4CFF-9254-4399C1BC4B59}">
      <dsp:nvSpPr>
        <dsp:cNvPr id="0" name=""/>
        <dsp:cNvSpPr/>
      </dsp:nvSpPr>
      <dsp:spPr>
        <a:xfrm>
          <a:off x="7519397" y="662416"/>
          <a:ext cx="1695040" cy="134143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725EBD-6C31-453E-A1CF-9C05EA76AE9D}">
      <dsp:nvSpPr>
        <dsp:cNvPr id="0" name=""/>
        <dsp:cNvSpPr/>
      </dsp:nvSpPr>
      <dsp:spPr>
        <a:xfrm>
          <a:off x="8538353" y="662416"/>
          <a:ext cx="1695040" cy="134143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4AEF62-81DF-4EA9-84A0-E201F63F887B}">
      <dsp:nvSpPr>
        <dsp:cNvPr id="0" name=""/>
        <dsp:cNvSpPr/>
      </dsp:nvSpPr>
      <dsp:spPr>
        <a:xfrm>
          <a:off x="11" y="796560"/>
          <a:ext cx="12191973" cy="10731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3200" b="1" kern="1200" dirty="0"/>
            <a:t>रामचन्द्र शुक्ल-”केशव केवल उक्ति वैचित्र्य और शब्द-क्रीड़ा के प्रेमी थे|”</a:t>
          </a:r>
          <a:endParaRPr lang="en-US" sz="3200" b="1" kern="1200" dirty="0"/>
        </a:p>
      </dsp:txBody>
      <dsp:txXfrm>
        <a:off x="11" y="796560"/>
        <a:ext cx="12191973" cy="1073150"/>
      </dsp:txXfrm>
    </dsp:sp>
    <dsp:sp modelId="{D4A00A58-94AA-4C76-9683-BC01DCD97794}">
      <dsp:nvSpPr>
        <dsp:cNvPr id="0" name=""/>
        <dsp:cNvSpPr/>
      </dsp:nvSpPr>
      <dsp:spPr>
        <a:xfrm>
          <a:off x="11" y="2085325"/>
          <a:ext cx="12191976" cy="6585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b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000" kern="1200" dirty="0"/>
        </a:p>
      </dsp:txBody>
      <dsp:txXfrm>
        <a:off x="11" y="2085325"/>
        <a:ext cx="12191976" cy="658523"/>
      </dsp:txXfrm>
    </dsp:sp>
    <dsp:sp modelId="{BD8F408B-669E-41FA-90ED-A2B5FEBB6064}">
      <dsp:nvSpPr>
        <dsp:cNvPr id="0" name=""/>
        <dsp:cNvSpPr/>
      </dsp:nvSpPr>
      <dsp:spPr>
        <a:xfrm>
          <a:off x="2427032" y="2743849"/>
          <a:ext cx="1695040" cy="134143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CD1145-00A4-4FAB-8BB2-B679FF8E5BE8}">
      <dsp:nvSpPr>
        <dsp:cNvPr id="0" name=""/>
        <dsp:cNvSpPr/>
      </dsp:nvSpPr>
      <dsp:spPr>
        <a:xfrm>
          <a:off x="3445183" y="2743849"/>
          <a:ext cx="1695040" cy="134143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5BC76D-F454-4807-943A-4030FDB6F1A2}">
      <dsp:nvSpPr>
        <dsp:cNvPr id="0" name=""/>
        <dsp:cNvSpPr/>
      </dsp:nvSpPr>
      <dsp:spPr>
        <a:xfrm>
          <a:off x="4464139" y="2743849"/>
          <a:ext cx="1695040" cy="134143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15123D-BA4B-4F75-B2E1-4688274A88EA}">
      <dsp:nvSpPr>
        <dsp:cNvPr id="0" name=""/>
        <dsp:cNvSpPr/>
      </dsp:nvSpPr>
      <dsp:spPr>
        <a:xfrm>
          <a:off x="5482290" y="2743849"/>
          <a:ext cx="1695040" cy="134143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A6791A-2279-427F-A846-9A3B353549FE}">
      <dsp:nvSpPr>
        <dsp:cNvPr id="0" name=""/>
        <dsp:cNvSpPr/>
      </dsp:nvSpPr>
      <dsp:spPr>
        <a:xfrm>
          <a:off x="6501246" y="2743849"/>
          <a:ext cx="1695040" cy="134143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5380F9-85F4-49A8-9C67-CD600295096D}">
      <dsp:nvSpPr>
        <dsp:cNvPr id="0" name=""/>
        <dsp:cNvSpPr/>
      </dsp:nvSpPr>
      <dsp:spPr>
        <a:xfrm>
          <a:off x="7519397" y="2743849"/>
          <a:ext cx="1695040" cy="134143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A4DC0E-E3B7-4A63-BD0E-1F45B231FEB9}">
      <dsp:nvSpPr>
        <dsp:cNvPr id="0" name=""/>
        <dsp:cNvSpPr/>
      </dsp:nvSpPr>
      <dsp:spPr>
        <a:xfrm>
          <a:off x="8538353" y="2743849"/>
          <a:ext cx="1695040" cy="134143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9FDF45-281D-4025-AACA-84CEBB8BF759}">
      <dsp:nvSpPr>
        <dsp:cNvPr id="0" name=""/>
        <dsp:cNvSpPr/>
      </dsp:nvSpPr>
      <dsp:spPr>
        <a:xfrm>
          <a:off x="11" y="2877992"/>
          <a:ext cx="12191973" cy="10731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4000" b="1" kern="1200" dirty="0"/>
            <a:t>डॉ.विजयपाल सिंह-”केशव कोर्ट के कवि थे|”</a:t>
          </a:r>
          <a:endParaRPr lang="en-US" sz="4000" b="1" kern="1200" dirty="0"/>
        </a:p>
      </dsp:txBody>
      <dsp:txXfrm>
        <a:off x="11" y="2877992"/>
        <a:ext cx="12191973" cy="1073150"/>
      </dsp:txXfrm>
    </dsp:sp>
    <dsp:sp modelId="{A709B2C3-6284-4B0C-81F8-589806ADD93C}">
      <dsp:nvSpPr>
        <dsp:cNvPr id="0" name=""/>
        <dsp:cNvSpPr/>
      </dsp:nvSpPr>
      <dsp:spPr>
        <a:xfrm>
          <a:off x="11" y="4166758"/>
          <a:ext cx="7243762" cy="6585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b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000" kern="1200"/>
        </a:p>
      </dsp:txBody>
      <dsp:txXfrm>
        <a:off x="11" y="4166758"/>
        <a:ext cx="7243762" cy="658523"/>
      </dsp:txXfrm>
    </dsp:sp>
    <dsp:sp modelId="{B918C422-B00E-4206-A34E-F1F3C9EE5238}">
      <dsp:nvSpPr>
        <dsp:cNvPr id="0" name=""/>
        <dsp:cNvSpPr/>
      </dsp:nvSpPr>
      <dsp:spPr>
        <a:xfrm>
          <a:off x="2427032" y="4825281"/>
          <a:ext cx="1695040" cy="134143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1A96F1-1F0C-4AB6-B29A-29D19D6A880B}">
      <dsp:nvSpPr>
        <dsp:cNvPr id="0" name=""/>
        <dsp:cNvSpPr/>
      </dsp:nvSpPr>
      <dsp:spPr>
        <a:xfrm>
          <a:off x="3445183" y="4825281"/>
          <a:ext cx="1695040" cy="134143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BA70FC-304A-4C4C-B667-1711E6571647}">
      <dsp:nvSpPr>
        <dsp:cNvPr id="0" name=""/>
        <dsp:cNvSpPr/>
      </dsp:nvSpPr>
      <dsp:spPr>
        <a:xfrm>
          <a:off x="4464139" y="4825281"/>
          <a:ext cx="1695040" cy="134143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53A557-52DB-4A9E-901E-DDF09BDEE0EB}">
      <dsp:nvSpPr>
        <dsp:cNvPr id="0" name=""/>
        <dsp:cNvSpPr/>
      </dsp:nvSpPr>
      <dsp:spPr>
        <a:xfrm>
          <a:off x="5482290" y="4825281"/>
          <a:ext cx="1695040" cy="134143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A13C46-E4D6-4610-8669-A95AFAC3FD68}">
      <dsp:nvSpPr>
        <dsp:cNvPr id="0" name=""/>
        <dsp:cNvSpPr/>
      </dsp:nvSpPr>
      <dsp:spPr>
        <a:xfrm>
          <a:off x="6501246" y="4825281"/>
          <a:ext cx="1695040" cy="134143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2C5F96-D203-419D-A044-EC298FD7E1B6}">
      <dsp:nvSpPr>
        <dsp:cNvPr id="0" name=""/>
        <dsp:cNvSpPr/>
      </dsp:nvSpPr>
      <dsp:spPr>
        <a:xfrm>
          <a:off x="7519397" y="4825281"/>
          <a:ext cx="1695040" cy="134143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18C692-08A2-4984-A1F1-11ACE70904EB}">
      <dsp:nvSpPr>
        <dsp:cNvPr id="0" name=""/>
        <dsp:cNvSpPr/>
      </dsp:nvSpPr>
      <dsp:spPr>
        <a:xfrm>
          <a:off x="8538353" y="4825281"/>
          <a:ext cx="1695040" cy="1341437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06E80E-56DA-4E33-80A7-099FF33AFCFD}">
      <dsp:nvSpPr>
        <dsp:cNvPr id="0" name=""/>
        <dsp:cNvSpPr/>
      </dsp:nvSpPr>
      <dsp:spPr>
        <a:xfrm>
          <a:off x="11" y="4854380"/>
          <a:ext cx="12191973" cy="12832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3600" b="1" kern="1200" dirty="0"/>
            <a:t>डॉ.शिवकुमार शर्मा-”केशव की दशा उस घुड़सवार जैसी है जो दो घोड़ों पर एक साथ सवारी करना चाहता है|”</a:t>
          </a:r>
          <a:endParaRPr lang="en-US" sz="3600" b="1" kern="1200" dirty="0"/>
        </a:p>
      </dsp:txBody>
      <dsp:txXfrm>
        <a:off x="11" y="4854380"/>
        <a:ext cx="12191973" cy="12832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8561-B4D5-48F1-A6F4-9BE0FBA61577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F31AE-58D5-4451-B178-B21ED2113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561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8561-B4D5-48F1-A6F4-9BE0FBA61577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F31AE-58D5-4451-B178-B21ED2113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512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8561-B4D5-48F1-A6F4-9BE0FBA61577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F31AE-58D5-4451-B178-B21ED2113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0192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8561-B4D5-48F1-A6F4-9BE0FBA61577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F31AE-58D5-4451-B178-B21ED211375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643473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8561-B4D5-48F1-A6F4-9BE0FBA61577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F31AE-58D5-4451-B178-B21ED2113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3172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8561-B4D5-48F1-A6F4-9BE0FBA61577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F31AE-58D5-4451-B178-B21ED2113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9105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8561-B4D5-48F1-A6F4-9BE0FBA61577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F31AE-58D5-4451-B178-B21ED2113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187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8561-B4D5-48F1-A6F4-9BE0FBA61577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F31AE-58D5-4451-B178-B21ED2113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5366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8561-B4D5-48F1-A6F4-9BE0FBA61577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F31AE-58D5-4451-B178-B21ED2113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789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8561-B4D5-48F1-A6F4-9BE0FBA61577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F31AE-58D5-4451-B178-B21ED2113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088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8561-B4D5-48F1-A6F4-9BE0FBA61577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F31AE-58D5-4451-B178-B21ED2113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453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8561-B4D5-48F1-A6F4-9BE0FBA61577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F31AE-58D5-4451-B178-B21ED2113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164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8561-B4D5-48F1-A6F4-9BE0FBA61577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F31AE-58D5-4451-B178-B21ED2113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80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8561-B4D5-48F1-A6F4-9BE0FBA61577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F31AE-58D5-4451-B178-B21ED2113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567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8561-B4D5-48F1-A6F4-9BE0FBA61577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F31AE-58D5-4451-B178-B21ED2113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491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8561-B4D5-48F1-A6F4-9BE0FBA61577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F31AE-58D5-4451-B178-B21ED2113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376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8561-B4D5-48F1-A6F4-9BE0FBA61577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F31AE-58D5-4451-B178-B21ED2113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594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9388561-B4D5-48F1-A6F4-9BE0FBA61577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F31AE-58D5-4451-B178-B21ED2113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0466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BEA04-AD3B-4A29-81C4-5A08F39C5C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1385740"/>
          </a:xfrm>
        </p:spPr>
        <p:txBody>
          <a:bodyPr>
            <a:normAutofit fontScale="90000"/>
          </a:bodyPr>
          <a:lstStyle/>
          <a:p>
            <a:pPr algn="l"/>
            <a:r>
              <a:rPr lang="hi-IN" sz="8800" b="1" u="sng" dirty="0"/>
              <a:t>केशवदास (1555-1617ई.)</a:t>
            </a:r>
            <a:endParaRPr lang="en-US" sz="8800" b="1" u="sn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FE7657-D12C-42E2-8989-B65AC1CBA3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40643"/>
            <a:ext cx="12192000" cy="571735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/>
            <a:r>
              <a:rPr lang="hi-IN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केशवदास रीतिकाल के प्रवर्त्तक माने जाते हैं| आप ओरछा नरेश महाराजा इन्द्रजीतसिंह के दरबार में थे|       </a:t>
            </a:r>
          </a:p>
          <a:p>
            <a:pPr algn="just"/>
            <a:r>
              <a:rPr lang="hi-IN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केशव को ‘कठिन काव्य का प्रेत’ कहा जाता है|</a:t>
            </a:r>
          </a:p>
          <a:p>
            <a:pPr algn="just"/>
            <a:r>
              <a:rPr lang="hi-IN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केशव की गणना रामभक्ति धारा के कवियों में भी की जाती </a:t>
            </a:r>
          </a:p>
          <a:p>
            <a:pPr algn="just"/>
            <a:r>
              <a:rPr lang="hi-IN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है| आप ने वीररसात्मक काव्य भी रचा है|</a:t>
            </a:r>
          </a:p>
          <a:p>
            <a:pPr algn="just"/>
            <a:r>
              <a:rPr lang="hi-IN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केशव की सर्वप्रमुख कृति ‘रामचंद्रिका’ है, जिसे डॉ. रामस्वरूप चतुर्वेदी ने ‘छंदों का अजायबघर’ कहा है|</a:t>
            </a:r>
          </a:p>
          <a:p>
            <a:pPr algn="just"/>
            <a:r>
              <a:rPr lang="hi-IN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आचार्य विश्वनाथ प्रसाद मिश्र ने केशवदास ग्रन्थावली का सम्पादन किया है|</a:t>
            </a:r>
            <a:endParaRPr lang="en-US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6F94EC99-A6C4-4C1C-93BE-6E1D1A5924B8}"/>
              </a:ext>
            </a:extLst>
          </p:cNvPr>
          <p:cNvSpPr/>
          <p:nvPr/>
        </p:nvSpPr>
        <p:spPr>
          <a:xfrm>
            <a:off x="1" y="1253765"/>
            <a:ext cx="829558" cy="3205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CB20E2F5-03CA-4B8F-B5C3-BBEE8B24B944}"/>
              </a:ext>
            </a:extLst>
          </p:cNvPr>
          <p:cNvSpPr/>
          <p:nvPr/>
        </p:nvSpPr>
        <p:spPr>
          <a:xfrm>
            <a:off x="0" y="2284067"/>
            <a:ext cx="829558" cy="3205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896CAF78-CD2F-4B17-945B-5277ED05EB51}"/>
              </a:ext>
            </a:extLst>
          </p:cNvPr>
          <p:cNvSpPr/>
          <p:nvPr/>
        </p:nvSpPr>
        <p:spPr>
          <a:xfrm>
            <a:off x="-1" y="2899588"/>
            <a:ext cx="829558" cy="3205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CB742549-885A-4C2F-B05E-DA7053B2B091}"/>
              </a:ext>
            </a:extLst>
          </p:cNvPr>
          <p:cNvSpPr/>
          <p:nvPr/>
        </p:nvSpPr>
        <p:spPr>
          <a:xfrm>
            <a:off x="0" y="4185501"/>
            <a:ext cx="829558" cy="3205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EFA20554-13ED-4A78-B066-86335C4F1A5D}"/>
              </a:ext>
            </a:extLst>
          </p:cNvPr>
          <p:cNvSpPr/>
          <p:nvPr/>
        </p:nvSpPr>
        <p:spPr>
          <a:xfrm>
            <a:off x="0" y="5241304"/>
            <a:ext cx="829557" cy="3205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824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959BC04-BC02-4D65-AF02-A75B882492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1631773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8727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B8E5D-8D77-4B46-B2CD-67244CFE5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99241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hi-IN" sz="5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केशवदास के काव्य की प्रमुख विशेषताएँ-</a:t>
            </a:r>
            <a:endParaRPr lang="en-US" sz="54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980D6C4B-9B33-4669-95AD-483D85E827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0726455"/>
              </p:ext>
            </p:extLst>
          </p:nvPr>
        </p:nvGraphicFramePr>
        <p:xfrm>
          <a:off x="0" y="998538"/>
          <a:ext cx="12192000" cy="5859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5178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555BC-29D4-411B-A838-98A9CBF45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25485"/>
          </a:xfrm>
        </p:spPr>
        <p:txBody>
          <a:bodyPr/>
          <a:lstStyle/>
          <a:p>
            <a:r>
              <a:rPr lang="hi-IN" sz="4800" b="1" u="sng" dirty="0">
                <a:solidFill>
                  <a:srgbClr val="FFC000"/>
                </a:solidFill>
              </a:rPr>
              <a:t>केशव विषयक विभिन्न आलोचकों की स्थापनाएँ-</a:t>
            </a:r>
            <a:endParaRPr lang="en-US" sz="4800" b="1" u="sng" dirty="0">
              <a:solidFill>
                <a:srgbClr val="FFC00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A2C5C93-8F42-4B02-A2B0-501F19CE40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396978"/>
              </p:ext>
            </p:extLst>
          </p:nvPr>
        </p:nvGraphicFramePr>
        <p:xfrm>
          <a:off x="0" y="687388"/>
          <a:ext cx="12192000" cy="6170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7284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83110-1E4D-499D-82DD-C22C7195A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sz="9600" dirty="0"/>
              <a:t>धन्यवाद ! </a:t>
            </a:r>
            <a:endParaRPr lang="en-US" sz="9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9634C-87C6-4C6C-BDC8-08264FCF74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46795" y="3289956"/>
            <a:ext cx="3280529" cy="2846894"/>
          </a:xfrm>
        </p:spPr>
        <p:txBody>
          <a:bodyPr>
            <a:noAutofit/>
          </a:bodyPr>
          <a:lstStyle/>
          <a:p>
            <a:r>
              <a:rPr lang="hi-IN" sz="3200" dirty="0"/>
              <a:t>डॉ. नीतू परिहार </a:t>
            </a:r>
          </a:p>
          <a:p>
            <a:r>
              <a:rPr lang="hi-IN" sz="3200" dirty="0"/>
              <a:t>हिंदी-विभाग </a:t>
            </a:r>
          </a:p>
          <a:p>
            <a:r>
              <a:rPr lang="hi-IN" sz="3200" dirty="0"/>
              <a:t>मो.ला.सु.वि.वि.</a:t>
            </a:r>
          </a:p>
          <a:p>
            <a:r>
              <a:rPr lang="hi-IN" sz="3200" dirty="0"/>
              <a:t>उदयपुर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873126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104</TotalTime>
  <Words>193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केशवदास (1555-1617ई.)</vt:lpstr>
      <vt:lpstr>PowerPoint Presentation</vt:lpstr>
      <vt:lpstr>केशवदास के काव्य की प्रमुख विशेषताएँ-</vt:lpstr>
      <vt:lpstr>केशव विषयक विभिन्न आलोचकों की स्थापनाएँ-</vt:lpstr>
      <vt:lpstr>धन्यवाद 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केशवदास (1555-1617ई.)</dc:title>
  <dc:creator>Devendra Sharma</dc:creator>
  <cp:lastModifiedBy>Devendra Sharma</cp:lastModifiedBy>
  <cp:revision>12</cp:revision>
  <dcterms:created xsi:type="dcterms:W3CDTF">2021-01-25T15:10:28Z</dcterms:created>
  <dcterms:modified xsi:type="dcterms:W3CDTF">2021-01-25T16:54:53Z</dcterms:modified>
</cp:coreProperties>
</file>