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0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haratdiscovery.org/india/1884" TargetMode="External"/><Relationship Id="rId2" Type="http://schemas.openxmlformats.org/officeDocument/2006/relationships/hyperlink" Target="https://bharatdiscovery.org/india/4_%E0%A4%85%E0%A4%95%E0%A5%8D%E0%A4%9F%E0%A5%82%E0%A4%AC%E0%A4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haratdiscovery.org/india/1941" TargetMode="External"/><Relationship Id="rId5" Type="http://schemas.openxmlformats.org/officeDocument/2006/relationships/hyperlink" Target="https://bharatdiscovery.org/india/%E0%A4%89%E0%A4%A4%E0%A5%8D%E0%A4%A4%E0%A4%B0_%E0%A4%AA%E0%A5%8D%E0%A4%B0%E0%A4%A6%E0%A5%87%E0%A4%B6" TargetMode="External"/><Relationship Id="rId4" Type="http://schemas.openxmlformats.org/officeDocument/2006/relationships/hyperlink" Target="https://bharatdiscovery.org/india/%E0%A4%AC%E0%A4%B8%E0%A5%8D%E0%A4%A4%E0%A5%80_%E0%A4%9C%E0%A4%BC%E0%A4%BF%E0%A4%B2%E0%A4%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EF07FD-B4A3-B248-B9F8-212F990C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410" y="1146850"/>
            <a:ext cx="3772889" cy="4493930"/>
          </a:xfrm>
        </p:spPr>
        <p:txBody>
          <a:bodyPr/>
          <a:lstStyle/>
          <a:p>
            <a:r>
              <a:rPr lang="en-IN" dirty="0" err="1" smtClean="0"/>
              <a:t>धन्यवाद</a:t>
            </a:r>
            <a:endParaRPr lang="en-US" dirty="0"/>
          </a:p>
        </p:txBody>
      </p:sp>
      <p:pic>
        <p:nvPicPr>
          <p:cNvPr id="7" name="Content Placeholder 6" descr="ramchandra shul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8200" y="1066800"/>
            <a:ext cx="5410200" cy="5334001"/>
          </a:xfrm>
        </p:spPr>
      </p:pic>
      <p:sp>
        <p:nvSpPr>
          <p:cNvPr id="4" name="Rectangle 3"/>
          <p:cNvSpPr/>
          <p:nvPr/>
        </p:nvSpPr>
        <p:spPr>
          <a:xfrm>
            <a:off x="457200" y="3124200"/>
            <a:ext cx="4495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200" b="1" dirty="0" smtClean="0">
                <a:solidFill>
                  <a:schemeClr val="accent2"/>
                </a:solidFill>
              </a:rPr>
              <a:t>आचार्य रामचन्द्र </a:t>
            </a:r>
            <a:r>
              <a:rPr lang="hi-IN" sz="3200" b="1" dirty="0" smtClean="0">
                <a:solidFill>
                  <a:schemeClr val="accent2"/>
                </a:solidFill>
              </a:rPr>
              <a:t>शुक्ल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51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BC03F5-4768-C043-951A-ED916A4B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066800"/>
            <a:ext cx="8761413" cy="706964"/>
          </a:xfrm>
        </p:spPr>
        <p:txBody>
          <a:bodyPr/>
          <a:lstStyle/>
          <a:p>
            <a:r>
              <a:rPr lang="hi-IN" b="1" dirty="0" smtClean="0"/>
              <a:t>आचार्य रामचन्द्र </a:t>
            </a:r>
            <a:r>
              <a:rPr lang="hi-IN" b="1" dirty="0" smtClean="0"/>
              <a:t>शुक्ल </a:t>
            </a:r>
            <a:r>
              <a:rPr lang="en-IN" dirty="0" smtClean="0"/>
              <a:t>: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परिचय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447B7D-F0DF-764C-9390-DA84A6B6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90" y="2516909"/>
            <a:ext cx="8825659" cy="3416300"/>
          </a:xfrm>
        </p:spPr>
        <p:txBody>
          <a:bodyPr>
            <a:normAutofit/>
          </a:bodyPr>
          <a:lstStyle/>
          <a:p>
            <a:r>
              <a:rPr lang="hi-IN" b="1" dirty="0" smtClean="0"/>
              <a:t>जन्म  </a:t>
            </a:r>
            <a:r>
              <a:rPr lang="hi-IN" dirty="0" smtClean="0">
                <a:hlinkClick r:id="rId2" tooltip="4 अक्टूबर"/>
              </a:rPr>
              <a:t>4 अक्टूबर</a:t>
            </a:r>
            <a:r>
              <a:rPr lang="hi-IN" dirty="0" smtClean="0"/>
              <a:t>, </a:t>
            </a:r>
            <a:r>
              <a:rPr lang="hi-IN" dirty="0" smtClean="0">
                <a:hlinkClick r:id="rId3" tooltip="1884"/>
              </a:rPr>
              <a:t>1884</a:t>
            </a:r>
            <a:endParaRPr lang="hi-IN" dirty="0" smtClean="0"/>
          </a:p>
          <a:p>
            <a:r>
              <a:rPr lang="hi-IN" b="1" dirty="0" smtClean="0"/>
              <a:t>जन्म  </a:t>
            </a:r>
            <a:r>
              <a:rPr lang="hi-IN" dirty="0" smtClean="0"/>
              <a:t>अगोना, </a:t>
            </a:r>
            <a:r>
              <a:rPr lang="hi-IN" dirty="0" smtClean="0">
                <a:hlinkClick r:id="rId4" tooltip="बस्ती ज़िला"/>
              </a:rPr>
              <a:t>बस्ती ज़िला</a:t>
            </a:r>
            <a:r>
              <a:rPr lang="hi-IN" dirty="0" smtClean="0"/>
              <a:t>, </a:t>
            </a:r>
            <a:r>
              <a:rPr lang="hi-IN" dirty="0" smtClean="0">
                <a:hlinkClick r:id="rId5" tooltip="उत्तर प्रदेश"/>
              </a:rPr>
              <a:t>उत्तर प्रदेश</a:t>
            </a:r>
          </a:p>
          <a:p>
            <a:r>
              <a:rPr lang="hi-IN" b="1" dirty="0" smtClean="0"/>
              <a:t>मृत्यु  </a:t>
            </a:r>
            <a:r>
              <a:rPr lang="hi-IN" dirty="0" smtClean="0">
                <a:hlinkClick r:id="rId6" tooltip="1941"/>
              </a:rPr>
              <a:t>1941</a:t>
            </a:r>
            <a:r>
              <a:rPr lang="hi-IN" dirty="0" smtClean="0"/>
              <a:t> ई.</a:t>
            </a:r>
          </a:p>
          <a:p>
            <a:r>
              <a:rPr lang="en-IN" b="1" dirty="0" err="1" smtClean="0"/>
              <a:t>शिक्षा</a:t>
            </a:r>
            <a:r>
              <a:rPr lang="en-IN" dirty="0" smtClean="0"/>
              <a:t> </a:t>
            </a:r>
            <a:r>
              <a:rPr lang="hi-IN" dirty="0" smtClean="0"/>
              <a:t> </a:t>
            </a:r>
            <a:r>
              <a:rPr lang="en-IN" dirty="0" smtClean="0"/>
              <a:t> </a:t>
            </a:r>
            <a:r>
              <a:rPr lang="hi-IN" dirty="0" smtClean="0"/>
              <a:t>मिशन स्कूल, कायस्थ पाठशाला इण्टर कॉलेज</a:t>
            </a:r>
            <a:endParaRPr lang="en-IN" dirty="0"/>
          </a:p>
          <a:p>
            <a:r>
              <a:rPr lang="en-IN" sz="2400" b="1" dirty="0" err="1" smtClean="0"/>
              <a:t>कृतियाँ</a:t>
            </a:r>
            <a:r>
              <a:rPr lang="en-IN" sz="2400" b="1" dirty="0" smtClean="0"/>
              <a:t> </a:t>
            </a:r>
            <a:endParaRPr lang="en-IN" sz="2400" b="1" dirty="0"/>
          </a:p>
          <a:p>
            <a:r>
              <a:rPr lang="hi-IN" b="1" dirty="0" smtClean="0"/>
              <a:t>निबंध संग्रह </a:t>
            </a:r>
            <a:r>
              <a:rPr lang="hi-IN" dirty="0" smtClean="0"/>
              <a:t>– चिंतामणि भाग 1 &amp; 2 तथा विचार वीथी |</a:t>
            </a:r>
          </a:p>
          <a:p>
            <a:r>
              <a:rPr lang="hi-IN" b="1" dirty="0" smtClean="0"/>
              <a:t>इतिहास ग्रन्थ </a:t>
            </a:r>
            <a:r>
              <a:rPr lang="hi-IN" dirty="0" smtClean="0"/>
              <a:t>– हिंदी साहित्य का इतिहास |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8863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4D0CC7-4DC2-E24C-8F3B-D5B7F8F2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931821-5740-1D4F-BF81-D22E416A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b="1" dirty="0" smtClean="0"/>
              <a:t>आलोचना </a:t>
            </a:r>
            <a:r>
              <a:rPr lang="hi-IN" dirty="0" smtClean="0"/>
              <a:t> –  सूरदास, रसमीमांसा, त्रिवेणी |</a:t>
            </a:r>
          </a:p>
          <a:p>
            <a:r>
              <a:rPr lang="hi-IN" b="1" dirty="0" smtClean="0"/>
              <a:t>संपादन   </a:t>
            </a:r>
            <a:r>
              <a:rPr lang="hi-IN" dirty="0" smtClean="0"/>
              <a:t> –   जायसी ग्रंथावली, तुलसी ग्रंथावली, भ्रमरगीत सार, हिंदी शब्द सागर, कशी नगरी प्रचारणी पत्रिका, आनंद कादम्बनी |</a:t>
            </a:r>
          </a:p>
          <a:p>
            <a:r>
              <a:rPr lang="hi-IN" b="1" dirty="0" smtClean="0"/>
              <a:t>कहानी</a:t>
            </a:r>
            <a:r>
              <a:rPr lang="hi-IN" dirty="0" smtClean="0"/>
              <a:t> - ग्यारह वर्ष का </a:t>
            </a:r>
            <a:r>
              <a:rPr lang="hi-IN" smtClean="0"/>
              <a:t>समय |</a:t>
            </a:r>
            <a:endParaRPr lang="hi-IN" dirty="0" smtClean="0"/>
          </a:p>
          <a:p>
            <a:r>
              <a:rPr lang="hi-IN" b="1" dirty="0" smtClean="0"/>
              <a:t>काव्यकृति</a:t>
            </a:r>
            <a:r>
              <a:rPr lang="hi-IN" dirty="0" smtClean="0"/>
              <a:t> - अभिमन्यु वध |</a:t>
            </a:r>
          </a:p>
          <a:p>
            <a:r>
              <a:rPr lang="hi-IN" b="1" dirty="0" smtClean="0"/>
              <a:t>अनुवाद</a:t>
            </a:r>
            <a:r>
              <a:rPr lang="hi-IN" dirty="0" smtClean="0"/>
              <a:t> – मेगस्थनीज का भारतवर्षीय विवरण, आदर्श जीवन, कल्याण का आनंद, विश्व                    प्रबंध, बुद्धचरित्र आदि | </a:t>
            </a:r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194987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2DA2D9-3AAE-7245-8709-2B8A6AA8B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681" y="371104"/>
            <a:ext cx="9900206" cy="5267696"/>
          </a:xfrm>
        </p:spPr>
        <p:txBody>
          <a:bodyPr/>
          <a:lstStyle/>
          <a:p>
            <a:pPr algn="ctr"/>
            <a:r>
              <a:rPr lang="hi-IN" sz="4400" dirty="0" smtClean="0"/>
              <a:t> </a:t>
            </a:r>
            <a:r>
              <a:rPr lang="hi-IN" sz="6000" dirty="0" smtClean="0"/>
              <a:t>धन्यवाद </a:t>
            </a:r>
            <a:r>
              <a:rPr lang="hi-IN" sz="4400" dirty="0" smtClean="0"/>
              <a:t/>
            </a:r>
            <a:br>
              <a:rPr lang="hi-IN" sz="4400" dirty="0" smtClean="0"/>
            </a:br>
            <a:r>
              <a:rPr lang="hi-IN" sz="4400" dirty="0" smtClean="0"/>
              <a:t>                     </a:t>
            </a:r>
            <a:r>
              <a:rPr lang="hi-IN" sz="3200" b="1" dirty="0" smtClean="0"/>
              <a:t>डॉ. </a:t>
            </a:r>
            <a:r>
              <a:rPr lang="en-IN" sz="3200" b="1" dirty="0" err="1" smtClean="0"/>
              <a:t>नीतू</a:t>
            </a:r>
            <a:r>
              <a:rPr lang="en-IN" sz="3200" b="1" dirty="0" smtClean="0"/>
              <a:t> </a:t>
            </a:r>
            <a:r>
              <a:rPr lang="en-IN" sz="3200" b="1" dirty="0" err="1"/>
              <a:t>परिहार</a:t>
            </a:r>
            <a:r>
              <a:rPr lang="en-IN" sz="4400" dirty="0"/>
              <a:t/>
            </a:r>
            <a:br>
              <a:rPr lang="en-IN" sz="4400" dirty="0"/>
            </a:br>
            <a:r>
              <a:rPr lang="hi-IN" sz="4400" dirty="0" smtClean="0"/>
              <a:t>                     </a:t>
            </a:r>
            <a:r>
              <a:rPr lang="en-IN" sz="2800" dirty="0" err="1" smtClean="0"/>
              <a:t>सहायक</a:t>
            </a:r>
            <a:r>
              <a:rPr lang="en-IN" sz="2800" dirty="0" smtClean="0"/>
              <a:t> </a:t>
            </a:r>
            <a:r>
              <a:rPr lang="en-IN" sz="2800" dirty="0" err="1"/>
              <a:t>आचार्य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हिंदी-विभाग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</a:t>
            </a:r>
            <a:r>
              <a:rPr lang="en-IN" sz="2800" dirty="0" err="1" smtClean="0"/>
              <a:t>मोहनलाल</a:t>
            </a:r>
            <a:r>
              <a:rPr lang="en-IN" sz="2800" dirty="0" smtClean="0"/>
              <a:t> </a:t>
            </a:r>
            <a:r>
              <a:rPr lang="en-IN" sz="2800" dirty="0" err="1"/>
              <a:t>सुखाडिय़ा</a:t>
            </a:r>
            <a:r>
              <a:rPr lang="en-IN" sz="2800" dirty="0"/>
              <a:t> </a:t>
            </a:r>
            <a:r>
              <a:rPr lang="en-IN" sz="2800" dirty="0" err="1"/>
              <a:t>विश्व</a:t>
            </a:r>
            <a:r>
              <a:rPr lang="en-IN" sz="2800" dirty="0"/>
              <a:t> </a:t>
            </a:r>
            <a:r>
              <a:rPr lang="en-IN" sz="2800" dirty="0" err="1"/>
              <a:t>विद्यालय</a:t>
            </a:r>
            <a:r>
              <a:rPr lang="en-IN" sz="2800" dirty="0" smtClean="0"/>
              <a:t>,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en-IN" sz="2800" dirty="0" smtClean="0"/>
              <a:t> </a:t>
            </a: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उदयपुर</a:t>
            </a:r>
            <a:r>
              <a:rPr lang="hi-IN" sz="2800" dirty="0" smtClean="0"/>
              <a:t>, (राजस्थान)</a:t>
            </a:r>
            <a:r>
              <a:rPr lang="en-IN" sz="4400" dirty="0"/>
              <a:t/>
            </a:r>
            <a:br>
              <a:rPr lang="en-IN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3E6FE0D-C772-F64D-9374-872FA6A2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5388" y="-266701"/>
            <a:ext cx="28157178" cy="12189526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5634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79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TF10001029</vt:lpstr>
      <vt:lpstr>धन्यवाद</vt:lpstr>
      <vt:lpstr>आचार्य रामचन्द्र शुक्ल : जीवन परिचय</vt:lpstr>
      <vt:lpstr>Slide 3</vt:lpstr>
      <vt:lpstr> धन्यवाद                       डॉ. नीतू परिहार                      सहायक आचार्य                                   हिंदी-विभाग                          मोहनलाल सुखाडिय़ा विश्व विद्यालय,                                    उदयपुर, (राजस्थान)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डा.नीतू परिहार सहायक आचार्य हिंदी-विभाग मोहनलाल सुखाडिय़ा विश्व विद्यालय, उदयपुर</dc:title>
  <dc:creator>NILAY PARIHAR</dc:creator>
  <cp:lastModifiedBy>Sumita</cp:lastModifiedBy>
  <cp:revision>11</cp:revision>
  <dcterms:created xsi:type="dcterms:W3CDTF">2021-01-19T17:40:40Z</dcterms:created>
  <dcterms:modified xsi:type="dcterms:W3CDTF">2021-01-25T10:12:12Z</dcterms:modified>
</cp:coreProperties>
</file>