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7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0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EF07FD-B4A3-B248-B9F8-212F990C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410" y="1146850"/>
            <a:ext cx="3772889" cy="4493930"/>
          </a:xfrm>
        </p:spPr>
        <p:txBody>
          <a:bodyPr/>
          <a:lstStyle/>
          <a:p>
            <a:r>
              <a:rPr lang="en-IN" dirty="0" err="1" smtClean="0"/>
              <a:t>धन्यवाद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3200400"/>
            <a:ext cx="44958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4800" dirty="0" smtClean="0"/>
              <a:t>मतिराम</a:t>
            </a:r>
            <a:endParaRPr lang="en-US" sz="4800" dirty="0">
              <a:solidFill>
                <a:schemeClr val="accent2"/>
              </a:solidFill>
            </a:endParaRPr>
          </a:p>
        </p:txBody>
      </p:sp>
      <p:pic>
        <p:nvPicPr>
          <p:cNvPr id="6" name="Content Placeholder 5" descr="capture_2020051423152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5248" y="1828800"/>
            <a:ext cx="4914951" cy="3962400"/>
          </a:xfrm>
        </p:spPr>
      </p:pic>
    </p:spTree>
    <p:extLst>
      <p:ext uri="{BB962C8B-B14F-4D97-AF65-F5344CB8AC3E}">
        <p14:creationId xmlns="" xmlns:p14="http://schemas.microsoft.com/office/powerpoint/2010/main" val="157510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BC03F5-4768-C043-951A-ED916A4B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066800"/>
            <a:ext cx="8761413" cy="706964"/>
          </a:xfrm>
        </p:spPr>
        <p:txBody>
          <a:bodyPr/>
          <a:lstStyle/>
          <a:p>
            <a:r>
              <a:rPr lang="hi-IN" dirty="0" smtClean="0"/>
              <a:t>मतिराम </a:t>
            </a:r>
            <a:r>
              <a:rPr lang="en-IN" dirty="0" smtClean="0"/>
              <a:t>: </a:t>
            </a:r>
            <a:r>
              <a:rPr lang="en-IN" dirty="0" err="1"/>
              <a:t>जीवन</a:t>
            </a:r>
            <a:r>
              <a:rPr lang="en-IN" dirty="0"/>
              <a:t> </a:t>
            </a:r>
            <a:r>
              <a:rPr lang="en-IN" dirty="0" err="1"/>
              <a:t>परिचय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0447B7D-F0DF-764C-9390-DA84A6B69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90" y="2516909"/>
            <a:ext cx="8825659" cy="3416300"/>
          </a:xfrm>
        </p:spPr>
        <p:txBody>
          <a:bodyPr>
            <a:normAutofit/>
          </a:bodyPr>
          <a:lstStyle/>
          <a:p>
            <a:r>
              <a:rPr lang="hi-IN" dirty="0" smtClean="0"/>
              <a:t> </a:t>
            </a:r>
            <a:r>
              <a:rPr lang="hi-IN" b="1" dirty="0" smtClean="0"/>
              <a:t>जन्म</a:t>
            </a:r>
            <a:r>
              <a:rPr lang="hi-IN" dirty="0" smtClean="0"/>
              <a:t>  - सन 1617</a:t>
            </a:r>
          </a:p>
          <a:p>
            <a:r>
              <a:rPr lang="hi-IN" dirty="0" smtClean="0"/>
              <a:t> </a:t>
            </a:r>
            <a:r>
              <a:rPr lang="hi-IN" b="1" dirty="0" smtClean="0"/>
              <a:t>निधन –  सन </a:t>
            </a:r>
            <a:r>
              <a:rPr lang="hi-IN" dirty="0" smtClean="0"/>
              <a:t>1736 </a:t>
            </a:r>
            <a:endParaRPr lang="en-IN" dirty="0"/>
          </a:p>
          <a:p>
            <a:r>
              <a:rPr lang="en-IN" sz="2400" b="1" dirty="0" err="1" smtClean="0"/>
              <a:t>कृतियाँ</a:t>
            </a:r>
            <a:r>
              <a:rPr lang="en-IN" sz="2400" b="1" dirty="0" smtClean="0"/>
              <a:t> </a:t>
            </a:r>
            <a:r>
              <a:rPr lang="hi-IN" dirty="0" smtClean="0"/>
              <a:t> - </a:t>
            </a:r>
            <a:r>
              <a:rPr lang="hi-IN" dirty="0" smtClean="0"/>
              <a:t>फूल-मंजरी 1678,</a:t>
            </a:r>
          </a:p>
          <a:p>
            <a:pPr>
              <a:buNone/>
            </a:pPr>
            <a:r>
              <a:rPr lang="hi-IN" dirty="0" smtClean="0"/>
              <a:t> </a:t>
            </a:r>
            <a:r>
              <a:rPr lang="hi-IN" dirty="0" smtClean="0"/>
              <a:t>             रसराज 1690,</a:t>
            </a:r>
          </a:p>
          <a:p>
            <a:pPr>
              <a:buNone/>
            </a:pPr>
            <a:r>
              <a:rPr lang="hi-IN" dirty="0" smtClean="0"/>
              <a:t>             ललित-ललाम 1720,</a:t>
            </a:r>
          </a:p>
          <a:p>
            <a:pPr>
              <a:buNone/>
            </a:pPr>
            <a:r>
              <a:rPr lang="hi-IN" dirty="0" smtClean="0"/>
              <a:t>             मतिराम-सतसई 1740</a:t>
            </a:r>
            <a:r>
              <a:rPr lang="en-US" dirty="0" smtClean="0"/>
              <a:t>|</a:t>
            </a:r>
            <a:endParaRPr lang="hi-IN" dirty="0" smtClean="0"/>
          </a:p>
        </p:txBody>
      </p:sp>
    </p:spTree>
    <p:extLst>
      <p:ext uri="{BB962C8B-B14F-4D97-AF65-F5344CB8AC3E}">
        <p14:creationId xmlns="" xmlns:p14="http://schemas.microsoft.com/office/powerpoint/2010/main" val="168863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2DA2D9-3AAE-7245-8709-2B8A6AA8B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681" y="371104"/>
            <a:ext cx="9900206" cy="5267696"/>
          </a:xfrm>
        </p:spPr>
        <p:txBody>
          <a:bodyPr/>
          <a:lstStyle/>
          <a:p>
            <a:pPr algn="ctr"/>
            <a:r>
              <a:rPr lang="hi-IN" sz="4400" dirty="0" smtClean="0"/>
              <a:t> </a:t>
            </a:r>
            <a:r>
              <a:rPr lang="hi-IN" sz="6000" dirty="0" smtClean="0"/>
              <a:t>धन्यवाद </a:t>
            </a:r>
            <a:r>
              <a:rPr lang="hi-IN" sz="4400" dirty="0" smtClean="0"/>
              <a:t/>
            </a:r>
            <a:br>
              <a:rPr lang="hi-IN" sz="4400" dirty="0" smtClean="0"/>
            </a:br>
            <a:r>
              <a:rPr lang="hi-IN" sz="4400" dirty="0" smtClean="0"/>
              <a:t>                     </a:t>
            </a:r>
            <a:r>
              <a:rPr lang="hi-IN" sz="3200" b="1" dirty="0" smtClean="0"/>
              <a:t>डॉ. </a:t>
            </a:r>
            <a:r>
              <a:rPr lang="en-IN" sz="3200" b="1" dirty="0" err="1" smtClean="0"/>
              <a:t>नीतू</a:t>
            </a:r>
            <a:r>
              <a:rPr lang="en-IN" sz="3200" b="1" dirty="0" smtClean="0"/>
              <a:t> </a:t>
            </a:r>
            <a:r>
              <a:rPr lang="en-IN" sz="3200" b="1" dirty="0" err="1"/>
              <a:t>परिहार</a:t>
            </a:r>
            <a:r>
              <a:rPr lang="en-IN" sz="4400" dirty="0"/>
              <a:t/>
            </a:r>
            <a:br>
              <a:rPr lang="en-IN" sz="4400" dirty="0"/>
            </a:br>
            <a:r>
              <a:rPr lang="hi-IN" sz="4400" dirty="0" smtClean="0"/>
              <a:t>                     </a:t>
            </a:r>
            <a:r>
              <a:rPr lang="en-IN" sz="2800" dirty="0" err="1" smtClean="0"/>
              <a:t>सहायक</a:t>
            </a:r>
            <a:r>
              <a:rPr lang="en-IN" sz="2800" dirty="0" smtClean="0"/>
              <a:t> </a:t>
            </a:r>
            <a:r>
              <a:rPr lang="en-IN" sz="2800" dirty="0" err="1"/>
              <a:t>आचार्य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hi-IN" sz="2800" dirty="0" smtClean="0"/>
              <a:t>                                  </a:t>
            </a:r>
            <a:r>
              <a:rPr lang="en-IN" sz="2800" dirty="0" err="1" smtClean="0"/>
              <a:t>हिंदी-विभाग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hi-IN" sz="2800" dirty="0" smtClean="0"/>
              <a:t>                         </a:t>
            </a:r>
            <a:r>
              <a:rPr lang="en-IN" sz="2800" dirty="0" err="1" smtClean="0"/>
              <a:t>मोहनलाल</a:t>
            </a:r>
            <a:r>
              <a:rPr lang="en-IN" sz="2800" dirty="0" smtClean="0"/>
              <a:t> </a:t>
            </a:r>
            <a:r>
              <a:rPr lang="en-IN" sz="2800" dirty="0" err="1"/>
              <a:t>सुखाडिय़ा</a:t>
            </a:r>
            <a:r>
              <a:rPr lang="en-IN" sz="2800" dirty="0"/>
              <a:t> </a:t>
            </a:r>
            <a:r>
              <a:rPr lang="en-IN" sz="2800" dirty="0" err="1"/>
              <a:t>विश्व</a:t>
            </a:r>
            <a:r>
              <a:rPr lang="en-IN" sz="2800" dirty="0"/>
              <a:t> </a:t>
            </a:r>
            <a:r>
              <a:rPr lang="en-IN" sz="2800" dirty="0" err="1"/>
              <a:t>विद्यालय</a:t>
            </a:r>
            <a:r>
              <a:rPr lang="en-IN" sz="2800" dirty="0" smtClean="0"/>
              <a:t>,</a:t>
            </a:r>
            <a:r>
              <a:rPr lang="hi-IN" sz="2800" dirty="0" smtClean="0"/>
              <a:t/>
            </a:r>
            <a:br>
              <a:rPr lang="hi-IN" sz="2800" dirty="0" smtClean="0"/>
            </a:br>
            <a:r>
              <a:rPr lang="en-IN" sz="2800" dirty="0" smtClean="0"/>
              <a:t> </a:t>
            </a:r>
            <a:r>
              <a:rPr lang="hi-IN" sz="2800" dirty="0" smtClean="0"/>
              <a:t>                                  </a:t>
            </a:r>
            <a:r>
              <a:rPr lang="en-IN" sz="2800" dirty="0" err="1" smtClean="0"/>
              <a:t>उदयपुर</a:t>
            </a:r>
            <a:r>
              <a:rPr lang="hi-IN" sz="2800" dirty="0" smtClean="0"/>
              <a:t>, (राजस्थान)</a:t>
            </a:r>
            <a:r>
              <a:rPr lang="en-IN" sz="4400" dirty="0"/>
              <a:t/>
            </a:r>
            <a:br>
              <a:rPr lang="en-IN" sz="4400" dirty="0"/>
            </a:b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3E6FE0D-C772-F64D-9374-872FA6A29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5388" y="-266701"/>
            <a:ext cx="28157178" cy="12189526"/>
          </a:xfrm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5634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</Words>
  <Application>Microsoft Office PowerPoint</Application>
  <PresentationFormat>Custom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TF10001029</vt:lpstr>
      <vt:lpstr>धन्यवाद</vt:lpstr>
      <vt:lpstr>मतिराम : जीवन परिचय</vt:lpstr>
      <vt:lpstr> धन्यवाद                       डॉ. नीतू परिहार                      सहायक आचार्य                                   हिंदी-विभाग                          मोहनलाल सुखाडिय़ा विश्व विद्यालय,                                    उदयपुर, (राजस्थान)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डा.नीतू परिहार सहायक आचार्य हिंदी-विभाग मोहनलाल सुखाडिय़ा विश्व विद्यालय, उदयपुर</dc:title>
  <dc:creator>NILAY PARIHAR</dc:creator>
  <cp:lastModifiedBy>Sumita</cp:lastModifiedBy>
  <cp:revision>16</cp:revision>
  <dcterms:created xsi:type="dcterms:W3CDTF">2021-01-19T17:40:40Z</dcterms:created>
  <dcterms:modified xsi:type="dcterms:W3CDTF">2021-01-25T15:38:47Z</dcterms:modified>
</cp:coreProperties>
</file>