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0" r:id="rId2"/>
    <p:sldId id="257" r:id="rId3"/>
    <p:sldId id="261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-960" y="-8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5923F103-BC34-4FE4-A40E-EDDEECFDA5D0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3A1CC3-2375-41D4-9E03-427CAF2A4C1A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F16868-8199-4C2C-A5B1-63AEE139F88E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9FF7F-6988-44CC-821B-644E70CD2F73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12C299-16B2-4475-990D-751901EACC14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E86839-B9D8-4651-8783-F325ECE74E65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84F64-32F6-45C5-931F-ADC1662401D0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53086D93-FCAC-47E0-A2EE-787E62CA814C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CDA879A6-0FD0-4734-A311-86BFCA472E6E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2BE451C3-0FF4-47C4-B829-773ADF60F88C}" type="datetimeFigureOut">
              <a:rPr lang="en-US" dirty="0"/>
              <a:pPr/>
              <a:t>1/25/2021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73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72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EF07FD-B4A3-B248-B9F8-212F990CE9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23410" y="1146850"/>
            <a:ext cx="3772889" cy="4493930"/>
          </a:xfrm>
        </p:spPr>
        <p:txBody>
          <a:bodyPr/>
          <a:lstStyle/>
          <a:p>
            <a:r>
              <a:rPr lang="en-IN" dirty="0" err="1" smtClean="0"/>
              <a:t>धन्यवाद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2057400" y="3200400"/>
            <a:ext cx="4495801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i-IN" sz="4800" dirty="0" smtClean="0"/>
              <a:t>मतिराम</a:t>
            </a:r>
            <a:endParaRPr lang="en-US" sz="4800" dirty="0">
              <a:solidFill>
                <a:schemeClr val="accent2"/>
              </a:solidFill>
            </a:endParaRPr>
          </a:p>
        </p:txBody>
      </p:sp>
      <p:pic>
        <p:nvPicPr>
          <p:cNvPr id="6" name="Content Placeholder 5" descr="capture_20200514231526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305248" y="1828800"/>
            <a:ext cx="4914951" cy="3962400"/>
          </a:xfrm>
        </p:spPr>
      </p:pic>
    </p:spTree>
    <p:extLst>
      <p:ext uri="{BB962C8B-B14F-4D97-AF65-F5344CB8AC3E}">
        <p14:creationId xmlns="" xmlns:p14="http://schemas.microsoft.com/office/powerpoint/2010/main" val="15751081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ABC03F5-4768-C043-951A-ED916A4B02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00200" y="1066800"/>
            <a:ext cx="8761413" cy="706964"/>
          </a:xfrm>
        </p:spPr>
        <p:txBody>
          <a:bodyPr/>
          <a:lstStyle/>
          <a:p>
            <a:r>
              <a:rPr lang="hi-IN" dirty="0" smtClean="0"/>
              <a:t>मतिराम </a:t>
            </a:r>
            <a:r>
              <a:rPr lang="en-IN" dirty="0" smtClean="0"/>
              <a:t>: </a:t>
            </a:r>
            <a:r>
              <a:rPr lang="en-IN" dirty="0" err="1"/>
              <a:t>जीवन</a:t>
            </a:r>
            <a:r>
              <a:rPr lang="en-IN" dirty="0"/>
              <a:t> </a:t>
            </a:r>
            <a:r>
              <a:rPr lang="en-IN" dirty="0" err="1"/>
              <a:t>परिचय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0447B7D-F0DF-764C-9390-DA84A6B699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8590" y="2516909"/>
            <a:ext cx="8825659" cy="3416300"/>
          </a:xfrm>
        </p:spPr>
        <p:txBody>
          <a:bodyPr>
            <a:normAutofit/>
          </a:bodyPr>
          <a:lstStyle/>
          <a:p>
            <a:r>
              <a:rPr lang="hi-IN" dirty="0" smtClean="0"/>
              <a:t> </a:t>
            </a:r>
            <a:r>
              <a:rPr lang="hi-IN" b="1" dirty="0" smtClean="0"/>
              <a:t>जन्म</a:t>
            </a:r>
            <a:r>
              <a:rPr lang="hi-IN" dirty="0" smtClean="0"/>
              <a:t>  - सन 1617</a:t>
            </a:r>
          </a:p>
          <a:p>
            <a:r>
              <a:rPr lang="hi-IN" dirty="0" smtClean="0"/>
              <a:t> </a:t>
            </a:r>
            <a:r>
              <a:rPr lang="hi-IN" b="1" dirty="0" smtClean="0"/>
              <a:t>निधन –  सन </a:t>
            </a:r>
            <a:r>
              <a:rPr lang="hi-IN" dirty="0" smtClean="0"/>
              <a:t>1736 </a:t>
            </a:r>
            <a:endParaRPr lang="en-IN" dirty="0"/>
          </a:p>
          <a:p>
            <a:r>
              <a:rPr lang="en-IN" sz="2400" b="1" dirty="0" err="1" smtClean="0"/>
              <a:t>कृतियाँ</a:t>
            </a:r>
            <a:r>
              <a:rPr lang="en-IN" sz="2400" b="1" dirty="0" smtClean="0"/>
              <a:t> </a:t>
            </a:r>
            <a:r>
              <a:rPr lang="hi-IN" dirty="0" smtClean="0"/>
              <a:t> - </a:t>
            </a:r>
            <a:r>
              <a:rPr lang="hi-IN" dirty="0" smtClean="0"/>
              <a:t>फूल-मंजरी 1678,</a:t>
            </a:r>
          </a:p>
          <a:p>
            <a:pPr>
              <a:buNone/>
            </a:pPr>
            <a:r>
              <a:rPr lang="hi-IN" dirty="0" smtClean="0"/>
              <a:t> </a:t>
            </a:r>
            <a:r>
              <a:rPr lang="hi-IN" dirty="0" smtClean="0"/>
              <a:t>             रसराज 1690,</a:t>
            </a:r>
          </a:p>
          <a:p>
            <a:pPr>
              <a:buNone/>
            </a:pPr>
            <a:r>
              <a:rPr lang="hi-IN" dirty="0" smtClean="0"/>
              <a:t>             ललित-ललाम 1720,</a:t>
            </a:r>
          </a:p>
          <a:p>
            <a:pPr>
              <a:buNone/>
            </a:pPr>
            <a:r>
              <a:rPr lang="hi-IN" dirty="0" smtClean="0"/>
              <a:t>             मतिराम-सतसई 1740</a:t>
            </a:r>
            <a:r>
              <a:rPr lang="en-US" dirty="0" smtClean="0"/>
              <a:t>|</a:t>
            </a:r>
            <a:endParaRPr lang="hi-IN" dirty="0" smtClean="0"/>
          </a:p>
        </p:txBody>
      </p:sp>
    </p:spTree>
    <p:extLst>
      <p:ext uri="{BB962C8B-B14F-4D97-AF65-F5344CB8AC3E}">
        <p14:creationId xmlns="" xmlns:p14="http://schemas.microsoft.com/office/powerpoint/2010/main" val="1688634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22DA2D9-3AAE-7245-8709-2B8A6AA8BBE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17681" y="371104"/>
            <a:ext cx="9900206" cy="5267696"/>
          </a:xfrm>
        </p:spPr>
        <p:txBody>
          <a:bodyPr/>
          <a:lstStyle/>
          <a:p>
            <a:pPr algn="ctr"/>
            <a:r>
              <a:rPr lang="hi-IN" sz="4400" dirty="0" smtClean="0"/>
              <a:t> </a:t>
            </a:r>
            <a:r>
              <a:rPr lang="hi-IN" sz="6000" dirty="0" smtClean="0"/>
              <a:t>धन्यवाद </a:t>
            </a:r>
            <a:r>
              <a:rPr lang="hi-IN" sz="4400" dirty="0" smtClean="0"/>
              <a:t/>
            </a:r>
            <a:br>
              <a:rPr lang="hi-IN" sz="4400" dirty="0" smtClean="0"/>
            </a:br>
            <a:r>
              <a:rPr lang="hi-IN" sz="4400" dirty="0" smtClean="0"/>
              <a:t>                     </a:t>
            </a:r>
            <a:r>
              <a:rPr lang="hi-IN" sz="3200" b="1" dirty="0" smtClean="0"/>
              <a:t>डॉ. </a:t>
            </a:r>
            <a:r>
              <a:rPr lang="en-IN" sz="3200" b="1" dirty="0" err="1" smtClean="0"/>
              <a:t>नीतू</a:t>
            </a:r>
            <a:r>
              <a:rPr lang="en-IN" sz="3200" b="1" dirty="0" smtClean="0"/>
              <a:t> </a:t>
            </a:r>
            <a:r>
              <a:rPr lang="en-IN" sz="3200" b="1" dirty="0" err="1"/>
              <a:t>परिहार</a:t>
            </a:r>
            <a:r>
              <a:rPr lang="en-IN" sz="4400" dirty="0"/>
              <a:t/>
            </a:r>
            <a:br>
              <a:rPr lang="en-IN" sz="4400" dirty="0"/>
            </a:br>
            <a:r>
              <a:rPr lang="hi-IN" sz="4400" dirty="0" smtClean="0"/>
              <a:t>                     </a:t>
            </a:r>
            <a:r>
              <a:rPr lang="en-IN" sz="2800" dirty="0" err="1" smtClean="0"/>
              <a:t>सहायक</a:t>
            </a:r>
            <a:r>
              <a:rPr lang="en-IN" sz="2800" dirty="0" smtClean="0"/>
              <a:t> </a:t>
            </a:r>
            <a:r>
              <a:rPr lang="en-IN" sz="2800" dirty="0" err="1"/>
              <a:t>आचार्य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hi-IN" sz="2800" dirty="0" smtClean="0"/>
              <a:t>                                  </a:t>
            </a:r>
            <a:r>
              <a:rPr lang="en-IN" sz="2800" dirty="0" err="1" smtClean="0"/>
              <a:t>हिंदी-विभाग</a:t>
            </a:r>
            <a:r>
              <a:rPr lang="en-IN" sz="2800" dirty="0"/>
              <a:t/>
            </a:r>
            <a:br>
              <a:rPr lang="en-IN" sz="2800" dirty="0"/>
            </a:br>
            <a:r>
              <a:rPr lang="hi-IN" sz="2800" dirty="0" smtClean="0"/>
              <a:t>                         </a:t>
            </a:r>
            <a:r>
              <a:rPr lang="en-IN" sz="2800" dirty="0" err="1" smtClean="0"/>
              <a:t>मोहनलाल</a:t>
            </a:r>
            <a:r>
              <a:rPr lang="en-IN" sz="2800" dirty="0" smtClean="0"/>
              <a:t> </a:t>
            </a:r>
            <a:r>
              <a:rPr lang="en-IN" sz="2800" dirty="0" err="1"/>
              <a:t>सुखाडिय़ा</a:t>
            </a:r>
            <a:r>
              <a:rPr lang="en-IN" sz="2800" dirty="0"/>
              <a:t> </a:t>
            </a:r>
            <a:r>
              <a:rPr lang="en-IN" sz="2800" dirty="0" err="1"/>
              <a:t>विश्व</a:t>
            </a:r>
            <a:r>
              <a:rPr lang="en-IN" sz="2800" dirty="0"/>
              <a:t> </a:t>
            </a:r>
            <a:r>
              <a:rPr lang="en-IN" sz="2800" dirty="0" err="1"/>
              <a:t>विद्यालय</a:t>
            </a:r>
            <a:r>
              <a:rPr lang="en-IN" sz="2800" dirty="0" smtClean="0"/>
              <a:t>,</a:t>
            </a:r>
            <a:r>
              <a:rPr lang="hi-IN" sz="2800" dirty="0" smtClean="0"/>
              <a:t/>
            </a:r>
            <a:br>
              <a:rPr lang="hi-IN" sz="2800" dirty="0" smtClean="0"/>
            </a:br>
            <a:r>
              <a:rPr lang="en-IN" sz="2800" dirty="0" smtClean="0"/>
              <a:t> </a:t>
            </a:r>
            <a:r>
              <a:rPr lang="hi-IN" sz="2800" dirty="0" smtClean="0"/>
              <a:t>                                  </a:t>
            </a:r>
            <a:r>
              <a:rPr lang="en-IN" sz="2800" dirty="0" err="1" smtClean="0"/>
              <a:t>उदयपुर</a:t>
            </a:r>
            <a:r>
              <a:rPr lang="hi-IN" sz="2800" dirty="0" smtClean="0"/>
              <a:t>, (राजस्थान)</a:t>
            </a:r>
            <a:r>
              <a:rPr lang="en-IN" sz="4400" dirty="0"/>
              <a:t/>
            </a:r>
            <a:br>
              <a:rPr lang="en-IN" sz="4400" dirty="0"/>
            </a:b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33E6FE0D-C772-F64D-9374-872FA6A292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345388" y="-266701"/>
            <a:ext cx="28157178" cy="12189526"/>
          </a:xfrm>
        </p:spPr>
        <p:txBody>
          <a:bodyPr/>
          <a:lstStyle/>
          <a:p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856342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F10001029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TF10001029" id="{ED3996BA-162B-43C7-B0E2-A5CA4E649741}" vid="{187088E4-27D7-4455-856F-4A44258D82E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195</TotalTime>
  <Words>8</Words>
  <Application>Microsoft Office PowerPoint</Application>
  <PresentationFormat>Custom</PresentationFormat>
  <Paragraphs>10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TF10001029</vt:lpstr>
      <vt:lpstr>धन्यवाद</vt:lpstr>
      <vt:lpstr>मतिराम : जीवन परिचय</vt:lpstr>
      <vt:lpstr> धन्यवाद                       डॉ. नीतू परिहार                      सहायक आचार्य                                   हिंदी-विभाग                          मोहनलाल सुखाडिय़ा विश्व विद्यालय,                                    उदयपुर, (राजस्थान)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डा.नीतू परिहार सहायक आचार्य हिंदी-विभाग मोहनलाल सुखाडिय़ा विश्व विद्यालय, उदयपुर</dc:title>
  <dc:creator>NILAY PARIHAR</dc:creator>
  <cp:lastModifiedBy>Sumita</cp:lastModifiedBy>
  <cp:revision>16</cp:revision>
  <dcterms:created xsi:type="dcterms:W3CDTF">2021-01-19T17:40:40Z</dcterms:created>
  <dcterms:modified xsi:type="dcterms:W3CDTF">2021-01-25T15:38:47Z</dcterms:modified>
</cp:coreProperties>
</file>