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64" r:id="rId4"/>
    <p:sldId id="263" r:id="rId5"/>
    <p:sldId id="262" r:id="rId6"/>
    <p:sldId id="258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8" y="6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F07FD-B4A3-B248-B9F8-212F990C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410" y="1146850"/>
            <a:ext cx="3772889" cy="4493930"/>
          </a:xfrm>
        </p:spPr>
        <p:txBody>
          <a:bodyPr/>
          <a:lstStyle/>
          <a:p>
            <a:r>
              <a:rPr lang="en-IN" dirty="0" err="1" smtClean="0"/>
              <a:t>धन्यवाद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124200"/>
            <a:ext cx="4495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000" dirty="0" smtClean="0">
                <a:solidFill>
                  <a:schemeClr val="accent6"/>
                </a:solidFill>
              </a:rPr>
              <a:t>विद्यानिवास मिश्र</a:t>
            </a:r>
            <a:endParaRPr lang="hi-IN" sz="4000" dirty="0">
              <a:solidFill>
                <a:schemeClr val="accent6"/>
              </a:solidFill>
            </a:endParaRPr>
          </a:p>
        </p:txBody>
      </p:sp>
      <p:pic>
        <p:nvPicPr>
          <p:cNvPr id="9" name="Content Placeholder 8" descr="VIDYANIWAS-MISH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371600"/>
            <a:ext cx="5791200" cy="4724400"/>
          </a:xfrm>
        </p:spPr>
      </p:pic>
    </p:spTree>
    <p:extLst>
      <p:ext uri="{BB962C8B-B14F-4D97-AF65-F5344CB8AC3E}">
        <p14:creationId xmlns:p14="http://schemas.microsoft.com/office/powerpoint/2010/main" xmlns="" val="15751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C03F5-4768-C043-951A-ED916A4B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066800"/>
            <a:ext cx="8761413" cy="706964"/>
          </a:xfrm>
        </p:spPr>
        <p:txBody>
          <a:bodyPr/>
          <a:lstStyle/>
          <a:p>
            <a:r>
              <a:rPr lang="hi-IN" dirty="0" smtClean="0"/>
              <a:t>विद्यानिवास </a:t>
            </a:r>
            <a:r>
              <a:rPr lang="hi-IN" dirty="0" smtClean="0"/>
              <a:t>मिश्र</a:t>
            </a:r>
            <a:r>
              <a:rPr lang="en-IN" dirty="0" smtClean="0"/>
              <a:t>: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परिचय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47B7D-F0DF-764C-9390-DA84A6B6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90" y="2516909"/>
            <a:ext cx="8825659" cy="3416300"/>
          </a:xfrm>
        </p:spPr>
        <p:txBody>
          <a:bodyPr>
            <a:normAutofit/>
          </a:bodyPr>
          <a:lstStyle/>
          <a:p>
            <a:r>
              <a:rPr lang="hi-IN" b="1" dirty="0" smtClean="0"/>
              <a:t>जन्म </a:t>
            </a:r>
            <a:r>
              <a:rPr lang="hi-IN" b="1" dirty="0" smtClean="0"/>
              <a:t>    </a:t>
            </a:r>
            <a:r>
              <a:rPr lang="hi-IN" dirty="0" smtClean="0"/>
              <a:t>-  28 </a:t>
            </a:r>
            <a:r>
              <a:rPr lang="hi-IN" dirty="0" smtClean="0"/>
              <a:t>जनवरी, 1926</a:t>
            </a:r>
            <a:br>
              <a:rPr lang="hi-IN" dirty="0" smtClean="0"/>
            </a:br>
            <a:r>
              <a:rPr lang="hi-IN" b="1" dirty="0" smtClean="0"/>
              <a:t>जन्मभूमि</a:t>
            </a:r>
            <a:r>
              <a:rPr lang="hi-IN" dirty="0" smtClean="0"/>
              <a:t>  - </a:t>
            </a:r>
            <a:r>
              <a:rPr lang="hi-IN" dirty="0" smtClean="0"/>
              <a:t>गोरखपुर, उत्तर प्रदेश</a:t>
            </a:r>
            <a:br>
              <a:rPr lang="hi-IN" dirty="0" smtClean="0"/>
            </a:br>
            <a:r>
              <a:rPr lang="hi-IN" b="1" dirty="0" smtClean="0"/>
              <a:t>मृत्यु</a:t>
            </a:r>
            <a:r>
              <a:rPr lang="hi-IN" dirty="0" smtClean="0"/>
              <a:t>      - 14 </a:t>
            </a:r>
            <a:r>
              <a:rPr lang="hi-IN" dirty="0" smtClean="0"/>
              <a:t>फ़रवरी, </a:t>
            </a:r>
            <a:r>
              <a:rPr lang="hi-IN" dirty="0" smtClean="0"/>
              <a:t>2005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b="1" dirty="0" smtClean="0"/>
              <a:t>विद्यालय</a:t>
            </a:r>
            <a:r>
              <a:rPr lang="hi-IN" dirty="0" smtClean="0"/>
              <a:t> </a:t>
            </a:r>
            <a:r>
              <a:rPr lang="hi-IN" dirty="0" smtClean="0"/>
              <a:t> - इलाहाबाद विश्वविद्यालय</a:t>
            </a:r>
          </a:p>
          <a:p>
            <a:r>
              <a:rPr lang="en-IN" sz="2400" b="1" dirty="0" err="1" smtClean="0"/>
              <a:t>कृतियाँ</a:t>
            </a:r>
            <a:r>
              <a:rPr lang="en-IN" sz="2400" b="1" dirty="0" smtClean="0"/>
              <a:t> </a:t>
            </a:r>
            <a:endParaRPr lang="en-IN" sz="2400" b="1" dirty="0"/>
          </a:p>
          <a:p>
            <a:r>
              <a:rPr lang="hi-IN" b="1" dirty="0" smtClean="0"/>
              <a:t>आलोचना</a:t>
            </a:r>
            <a:r>
              <a:rPr lang="hi-IN" b="1" dirty="0" smtClean="0"/>
              <a:t>:-    </a:t>
            </a:r>
            <a:r>
              <a:rPr lang="hi-IN" dirty="0" smtClean="0"/>
              <a:t>रीति </a:t>
            </a:r>
            <a:r>
              <a:rPr lang="hi-IN" dirty="0" smtClean="0"/>
              <a:t>विज्ञान</a:t>
            </a:r>
            <a:br>
              <a:rPr lang="hi-IN" dirty="0" smtClean="0"/>
            </a:br>
            <a:r>
              <a:rPr lang="hi-IN" dirty="0" smtClean="0"/>
              <a:t>            हिंदी </a:t>
            </a:r>
            <a:r>
              <a:rPr lang="hi-IN" dirty="0" smtClean="0"/>
              <a:t>शब्द संपदा</a:t>
            </a:r>
            <a:br>
              <a:rPr lang="hi-IN" dirty="0" smtClean="0"/>
            </a:br>
            <a:r>
              <a:rPr lang="hi-IN" dirty="0" smtClean="0"/>
              <a:t>            साहित्य </a:t>
            </a:r>
            <a:r>
              <a:rPr lang="hi-IN" dirty="0" smtClean="0"/>
              <a:t>की चेतना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8863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sz="2400" b="1" dirty="0" smtClean="0"/>
              <a:t>निबंध-   </a:t>
            </a:r>
            <a:r>
              <a:rPr lang="hi-IN" dirty="0" smtClean="0"/>
              <a:t>छितवन </a:t>
            </a:r>
            <a:r>
              <a:rPr lang="hi-IN" dirty="0" smtClean="0"/>
              <a:t>की छांह-1953</a:t>
            </a:r>
          </a:p>
          <a:p>
            <a:pPr>
              <a:buNone/>
            </a:pPr>
            <a:r>
              <a:rPr lang="hi-IN" dirty="0" smtClean="0"/>
              <a:t>              कदम </a:t>
            </a:r>
            <a:r>
              <a:rPr lang="hi-IN" dirty="0" smtClean="0"/>
              <a:t>की फूली डाल-1956</a:t>
            </a:r>
          </a:p>
          <a:p>
            <a:pPr>
              <a:buNone/>
            </a:pPr>
            <a:r>
              <a:rPr lang="hi-IN" dirty="0" smtClean="0"/>
              <a:t>              तुम </a:t>
            </a:r>
            <a:r>
              <a:rPr lang="hi-IN" dirty="0" smtClean="0"/>
              <a:t>चंदन हम पानी-1957</a:t>
            </a:r>
          </a:p>
          <a:p>
            <a:pPr>
              <a:buNone/>
            </a:pPr>
            <a:r>
              <a:rPr lang="hi-IN" dirty="0" smtClean="0"/>
              <a:t>              आंगन </a:t>
            </a:r>
            <a:r>
              <a:rPr lang="hi-IN" dirty="0" smtClean="0"/>
              <a:t>का पंछी और बंजारा मन-1963</a:t>
            </a:r>
          </a:p>
          <a:p>
            <a:pPr>
              <a:buNone/>
            </a:pPr>
            <a:r>
              <a:rPr lang="hi-IN" dirty="0" smtClean="0"/>
              <a:t>              मैंने </a:t>
            </a:r>
            <a:r>
              <a:rPr lang="hi-IN" dirty="0" smtClean="0"/>
              <a:t>सिल पहुंचाई-1966</a:t>
            </a:r>
          </a:p>
          <a:p>
            <a:pPr>
              <a:buNone/>
            </a:pPr>
            <a:r>
              <a:rPr lang="hi-IN" dirty="0" smtClean="0"/>
              <a:t>              वसंत </a:t>
            </a:r>
            <a:r>
              <a:rPr lang="hi-IN" dirty="0" smtClean="0"/>
              <a:t>आ गया पर कोई उत्कंठा नहीं -1972</a:t>
            </a:r>
          </a:p>
          <a:p>
            <a:pPr>
              <a:buNone/>
            </a:pPr>
            <a:r>
              <a:rPr lang="hi-IN" dirty="0" smtClean="0"/>
              <a:t>              मेरे </a:t>
            </a:r>
            <a:r>
              <a:rPr lang="hi-IN" dirty="0" smtClean="0"/>
              <a:t>राम का मुकुट भीग रहा है-1974</a:t>
            </a:r>
          </a:p>
          <a:p>
            <a:pPr>
              <a:buNone/>
            </a:pPr>
            <a:r>
              <a:rPr lang="hi-IN" dirty="0" smtClean="0"/>
              <a:t>              परंपरा </a:t>
            </a:r>
            <a:r>
              <a:rPr lang="hi-IN" dirty="0" smtClean="0"/>
              <a:t>बंधन नहीं -1976</a:t>
            </a:r>
          </a:p>
          <a:p>
            <a:pPr>
              <a:buNone/>
            </a:pPr>
            <a:r>
              <a:rPr lang="hi-IN" dirty="0" smtClean="0"/>
              <a:t>              कंटीले </a:t>
            </a:r>
            <a:r>
              <a:rPr lang="hi-IN" dirty="0" smtClean="0"/>
              <a:t>तारों के आर पार-1976</a:t>
            </a:r>
          </a:p>
          <a:p>
            <a:pPr>
              <a:buNone/>
            </a:pPr>
            <a:r>
              <a:rPr lang="hi-IN" dirty="0" smtClean="0"/>
              <a:t>              कौन </a:t>
            </a:r>
            <a:r>
              <a:rPr lang="hi-IN" dirty="0" smtClean="0"/>
              <a:t>तू फुलवा बीनन हारी-1980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sz="1900" b="1" dirty="0" smtClean="0"/>
              <a:t>निबंध-  </a:t>
            </a:r>
            <a:r>
              <a:rPr lang="hi-IN" dirty="0" smtClean="0"/>
              <a:t> </a:t>
            </a:r>
            <a:r>
              <a:rPr lang="hi-IN" dirty="0" smtClean="0"/>
              <a:t>निज सुख मुकुर-1981</a:t>
            </a:r>
          </a:p>
          <a:p>
            <a:pPr>
              <a:buNone/>
            </a:pPr>
            <a:r>
              <a:rPr lang="hi-IN" dirty="0" smtClean="0"/>
              <a:t>            भ्रमरानंद </a:t>
            </a:r>
            <a:r>
              <a:rPr lang="hi-IN" dirty="0" smtClean="0"/>
              <a:t>के पत्र -1981</a:t>
            </a:r>
          </a:p>
          <a:p>
            <a:pPr>
              <a:buNone/>
            </a:pPr>
            <a:r>
              <a:rPr lang="hi-IN" dirty="0" smtClean="0"/>
              <a:t>            तमाल </a:t>
            </a:r>
            <a:r>
              <a:rPr lang="hi-IN" dirty="0" smtClean="0"/>
              <a:t>के झरोखे से-1981 </a:t>
            </a:r>
          </a:p>
          <a:p>
            <a:pPr>
              <a:buNone/>
            </a:pPr>
            <a:r>
              <a:rPr lang="hi-IN" dirty="0" smtClean="0"/>
              <a:t>            अस्मिता </a:t>
            </a:r>
            <a:r>
              <a:rPr lang="hi-IN" dirty="0" smtClean="0"/>
              <a:t>के लिए-1981</a:t>
            </a:r>
          </a:p>
          <a:p>
            <a:pPr>
              <a:buNone/>
            </a:pPr>
            <a:r>
              <a:rPr lang="hi-IN" dirty="0" smtClean="0"/>
              <a:t>            संचारिणी-1982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            अंगद </a:t>
            </a:r>
            <a:r>
              <a:rPr lang="hi-IN" dirty="0" smtClean="0"/>
              <a:t>की नियति-1984</a:t>
            </a:r>
          </a:p>
          <a:p>
            <a:pPr>
              <a:buNone/>
            </a:pPr>
            <a:r>
              <a:rPr lang="hi-IN" dirty="0" smtClean="0"/>
              <a:t>            लागौ </a:t>
            </a:r>
            <a:r>
              <a:rPr lang="hi-IN" dirty="0" smtClean="0"/>
              <a:t>रंग हरी -1985</a:t>
            </a:r>
          </a:p>
          <a:p>
            <a:pPr>
              <a:buNone/>
            </a:pPr>
            <a:r>
              <a:rPr lang="hi-IN" dirty="0" smtClean="0"/>
              <a:t>            गाँव </a:t>
            </a:r>
            <a:r>
              <a:rPr lang="hi-IN" dirty="0" smtClean="0"/>
              <a:t>का मन-1985</a:t>
            </a:r>
          </a:p>
          <a:p>
            <a:pPr>
              <a:buNone/>
            </a:pPr>
            <a:r>
              <a:rPr lang="hi-IN" dirty="0" smtClean="0"/>
              <a:t>            नैरंतर्य </a:t>
            </a:r>
            <a:r>
              <a:rPr lang="hi-IN" dirty="0" smtClean="0"/>
              <a:t>और चुनौती-1988</a:t>
            </a:r>
          </a:p>
          <a:p>
            <a:pPr>
              <a:buNone/>
            </a:pPr>
            <a:r>
              <a:rPr lang="hi-IN" dirty="0" smtClean="0"/>
              <a:t>            भाव </a:t>
            </a:r>
            <a:r>
              <a:rPr lang="hi-IN" dirty="0" smtClean="0"/>
              <a:t>पुरुष श्रीकृष्ण -1990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i-IN" sz="1200" dirty="0" smtClean="0"/>
              <a:t>महाभारत का काव्यार्थ</a:t>
            </a:r>
          </a:p>
          <a:p>
            <a:r>
              <a:rPr lang="hi-IN" sz="1200" dirty="0" smtClean="0"/>
              <a:t>अग्निरथ</a:t>
            </a:r>
          </a:p>
          <a:p>
            <a:r>
              <a:rPr lang="hi-IN" sz="1200" dirty="0" smtClean="0"/>
              <a:t>जीवन अलभ्य है जीवन सौभाग्य हैं-1991</a:t>
            </a:r>
          </a:p>
          <a:p>
            <a:r>
              <a:rPr lang="hi-IN" sz="1200" dirty="0" smtClean="0"/>
              <a:t>देश,धर्म और साहित्य-1992</a:t>
            </a:r>
          </a:p>
          <a:p>
            <a:r>
              <a:rPr lang="hi-IN" sz="1200" dirty="0" smtClean="0"/>
              <a:t>नदी,नारी और संस्कृति-1993</a:t>
            </a:r>
          </a:p>
          <a:p>
            <a:r>
              <a:rPr lang="hi-IN" sz="1200" dirty="0" smtClean="0"/>
              <a:t>फागुन दुई रे दुना-1994</a:t>
            </a:r>
          </a:p>
          <a:p>
            <a:r>
              <a:rPr lang="hi-IN" sz="1200" dirty="0" smtClean="0"/>
              <a:t>बूंद मिले सागर में-1994</a:t>
            </a:r>
          </a:p>
          <a:p>
            <a:r>
              <a:rPr lang="hi-IN" sz="1200" dirty="0" smtClean="0"/>
              <a:t>पींपल के बहाने-1994</a:t>
            </a:r>
          </a:p>
          <a:p>
            <a:r>
              <a:rPr lang="hi-IN" sz="1200" dirty="0" smtClean="0"/>
              <a:t>शिरीष की याद आयी-1995</a:t>
            </a:r>
          </a:p>
          <a:p>
            <a:r>
              <a:rPr lang="hi-IN" sz="1200" dirty="0" smtClean="0"/>
              <a:t>गिर रहा है आज </a:t>
            </a:r>
            <a:r>
              <a:rPr lang="hi-IN" sz="1200" dirty="0" smtClean="0"/>
              <a:t>पानी-2001</a:t>
            </a:r>
            <a:endParaRPr lang="hi-IN" sz="1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4D0CC7-4DC2-E24C-8F3B-D5B7F8F2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931821-5740-1D4F-BF81-D22E416A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hi-IN" b="1" dirty="0" smtClean="0"/>
          </a:p>
          <a:p>
            <a:r>
              <a:rPr lang="hi-IN" b="1" dirty="0" smtClean="0"/>
              <a:t>संस्मरण -        </a:t>
            </a:r>
            <a:r>
              <a:rPr lang="hi-IN" dirty="0" smtClean="0"/>
              <a:t>चिड़िया </a:t>
            </a:r>
            <a:r>
              <a:rPr lang="hi-IN" dirty="0" smtClean="0"/>
              <a:t>रैन </a:t>
            </a:r>
            <a:r>
              <a:rPr lang="hi-IN" dirty="0" smtClean="0"/>
              <a:t>बसेरा-2002</a:t>
            </a:r>
          </a:p>
          <a:p>
            <a:pPr>
              <a:buNone/>
            </a:pPr>
            <a:r>
              <a:rPr lang="hi-IN" dirty="0" smtClean="0">
                <a:solidFill>
                  <a:schemeClr val="tx1"/>
                </a:solidFill>
              </a:rPr>
              <a:t>                    </a:t>
            </a:r>
            <a:r>
              <a:rPr lang="hi-I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इमली के </a:t>
            </a:r>
            <a:r>
              <a:rPr lang="hi-I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बीया</a:t>
            </a:r>
          </a:p>
          <a:p>
            <a:r>
              <a:rPr lang="hi-IN" b="1" dirty="0" smtClean="0"/>
              <a:t>संपादन –                </a:t>
            </a:r>
            <a:r>
              <a:rPr lang="hi-IN" dirty="0" smtClean="0"/>
              <a:t>नवभारत टाइम्स </a:t>
            </a:r>
          </a:p>
          <a:p>
            <a:r>
              <a:rPr lang="hi-IN" sz="1900" b="1" dirty="0" smtClean="0"/>
              <a:t>कविताएँ</a:t>
            </a:r>
            <a:r>
              <a:rPr lang="hi-IN" b="1" dirty="0" smtClean="0"/>
              <a:t> </a:t>
            </a:r>
            <a:r>
              <a:rPr lang="hi-IN" b="1" dirty="0" smtClean="0"/>
              <a:t>-        </a:t>
            </a:r>
            <a:r>
              <a:rPr lang="hi-IN" dirty="0" smtClean="0"/>
              <a:t>काँची </a:t>
            </a:r>
            <a:r>
              <a:rPr lang="hi-IN" dirty="0" smtClean="0"/>
              <a:t>अमिया न </a:t>
            </a:r>
            <a:r>
              <a:rPr lang="hi-IN" dirty="0" smtClean="0"/>
              <a:t>तुरिहs</a:t>
            </a:r>
            <a:endParaRPr lang="hi-IN" dirty="0" smtClean="0"/>
          </a:p>
          <a:p>
            <a:r>
              <a:rPr lang="hi-IN" b="1" dirty="0" smtClean="0"/>
              <a:t>सम्मान/पुरस्कार -  </a:t>
            </a:r>
            <a:r>
              <a:rPr lang="hi-IN" dirty="0" smtClean="0"/>
              <a:t>मूर्ति </a:t>
            </a:r>
            <a:r>
              <a:rPr lang="hi-IN" dirty="0" smtClean="0"/>
              <a:t>देवी पुरस्कार-1987</a:t>
            </a:r>
            <a:br>
              <a:rPr lang="hi-IN" dirty="0" smtClean="0"/>
            </a:br>
            <a:r>
              <a:rPr lang="hi-IN" dirty="0" smtClean="0"/>
              <a:t>                 पद्म </a:t>
            </a:r>
            <a:r>
              <a:rPr lang="hi-IN" dirty="0" smtClean="0"/>
              <a:t>श्री -1988</a:t>
            </a:r>
            <a:br>
              <a:rPr lang="hi-IN" dirty="0" smtClean="0"/>
            </a:br>
            <a:r>
              <a:rPr lang="hi-IN" dirty="0" smtClean="0"/>
              <a:t>                 विश्व </a:t>
            </a:r>
            <a:r>
              <a:rPr lang="hi-IN" dirty="0" smtClean="0"/>
              <a:t>भारती सम्मान-1996</a:t>
            </a:r>
            <a:br>
              <a:rPr lang="hi-IN" dirty="0" smtClean="0"/>
            </a:br>
            <a:r>
              <a:rPr lang="hi-IN" dirty="0" smtClean="0"/>
              <a:t>                 साहित्य </a:t>
            </a:r>
            <a:r>
              <a:rPr lang="hi-IN" dirty="0" smtClean="0"/>
              <a:t>अकादमी का महत्तर सदस्यता सम्मान-1996</a:t>
            </a:r>
            <a:br>
              <a:rPr lang="hi-IN" dirty="0" smtClean="0"/>
            </a:br>
            <a:r>
              <a:rPr lang="hi-IN" dirty="0" smtClean="0"/>
              <a:t>                 भारत </a:t>
            </a:r>
            <a:r>
              <a:rPr lang="hi-IN" dirty="0" smtClean="0"/>
              <a:t>भारती सम्मान-1997</a:t>
            </a:r>
            <a:br>
              <a:rPr lang="hi-IN" dirty="0" smtClean="0"/>
            </a:br>
            <a:r>
              <a:rPr lang="hi-IN" dirty="0" smtClean="0"/>
              <a:t>                 पद्मभूषण-1998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                 मंगला </a:t>
            </a:r>
            <a:r>
              <a:rPr lang="hi-IN" dirty="0" smtClean="0"/>
              <a:t>प्रसाद पारितोषिक-2001</a:t>
            </a:r>
            <a:br>
              <a:rPr lang="hi-IN" dirty="0" smtClean="0"/>
            </a:br>
            <a:r>
              <a:rPr lang="hi-IN" dirty="0" smtClean="0"/>
              <a:t>                 हेडगेवार </a:t>
            </a:r>
            <a:r>
              <a:rPr lang="hi-IN" dirty="0" smtClean="0"/>
              <a:t>प्रज्ञा पुरस्कार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194987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2DA2D9-3AAE-7245-8709-2B8A6AA8B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681" y="371104"/>
            <a:ext cx="9900206" cy="5267696"/>
          </a:xfrm>
        </p:spPr>
        <p:txBody>
          <a:bodyPr/>
          <a:lstStyle/>
          <a:p>
            <a:pPr algn="ctr"/>
            <a:r>
              <a:rPr lang="hi-IN" sz="4400" dirty="0" smtClean="0"/>
              <a:t> </a:t>
            </a:r>
            <a:r>
              <a:rPr lang="hi-IN" sz="6000" dirty="0" smtClean="0"/>
              <a:t>धन्यवाद </a:t>
            </a:r>
            <a:r>
              <a:rPr lang="hi-IN" sz="4400" dirty="0" smtClean="0"/>
              <a:t/>
            </a:r>
            <a:br>
              <a:rPr lang="hi-IN" sz="4400" dirty="0" smtClean="0"/>
            </a:br>
            <a:r>
              <a:rPr lang="hi-IN" sz="4400" dirty="0" smtClean="0"/>
              <a:t>                     </a:t>
            </a:r>
            <a:r>
              <a:rPr lang="hi-IN" sz="3200" b="1" dirty="0" smtClean="0"/>
              <a:t>डॉ. </a:t>
            </a:r>
            <a:r>
              <a:rPr lang="en-IN" sz="3200" b="1" dirty="0" err="1" smtClean="0"/>
              <a:t>नीतू</a:t>
            </a:r>
            <a:r>
              <a:rPr lang="en-IN" sz="3200" b="1" dirty="0" smtClean="0"/>
              <a:t> </a:t>
            </a:r>
            <a:r>
              <a:rPr lang="en-IN" sz="3200" b="1" dirty="0" err="1"/>
              <a:t>परिहार</a:t>
            </a:r>
            <a:r>
              <a:rPr lang="en-IN" sz="4400" dirty="0"/>
              <a:t/>
            </a:r>
            <a:br>
              <a:rPr lang="en-IN" sz="4400" dirty="0"/>
            </a:br>
            <a:r>
              <a:rPr lang="hi-IN" sz="4400" dirty="0" smtClean="0"/>
              <a:t>                     </a:t>
            </a:r>
            <a:r>
              <a:rPr lang="en-IN" sz="2800" dirty="0" err="1" smtClean="0"/>
              <a:t>सहायक</a:t>
            </a:r>
            <a:r>
              <a:rPr lang="en-IN" sz="2800" dirty="0" smtClean="0"/>
              <a:t> </a:t>
            </a:r>
            <a:r>
              <a:rPr lang="en-IN" sz="2800" dirty="0" err="1"/>
              <a:t>आचार्य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हिंदी-विभाग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</a:t>
            </a:r>
            <a:r>
              <a:rPr lang="en-IN" sz="2800" dirty="0" err="1" smtClean="0"/>
              <a:t>मोहनलाल</a:t>
            </a:r>
            <a:r>
              <a:rPr lang="en-IN" sz="2800" dirty="0" smtClean="0"/>
              <a:t> </a:t>
            </a:r>
            <a:r>
              <a:rPr lang="en-IN" sz="2800" dirty="0" err="1"/>
              <a:t>सुखाडिय़ा</a:t>
            </a:r>
            <a:r>
              <a:rPr lang="en-IN" sz="2800" dirty="0"/>
              <a:t> </a:t>
            </a:r>
            <a:r>
              <a:rPr lang="en-IN" sz="2800" dirty="0" err="1"/>
              <a:t>विश्व</a:t>
            </a:r>
            <a:r>
              <a:rPr lang="en-IN" sz="2800" dirty="0"/>
              <a:t> </a:t>
            </a:r>
            <a:r>
              <a:rPr lang="en-IN" sz="2800" dirty="0" err="1"/>
              <a:t>विद्यालय</a:t>
            </a:r>
            <a:r>
              <a:rPr lang="en-IN" sz="2800" dirty="0" smtClean="0"/>
              <a:t>,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en-IN" sz="2800" dirty="0" smtClean="0"/>
              <a:t> </a:t>
            </a: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उदयपुर</a:t>
            </a:r>
            <a:r>
              <a:rPr lang="hi-IN" sz="2800" dirty="0" smtClean="0"/>
              <a:t>, (राजस्थान)</a:t>
            </a:r>
            <a:r>
              <a:rPr lang="en-IN" sz="4400" dirty="0"/>
              <a:t/>
            </a:r>
            <a:br>
              <a:rPr lang="en-IN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3E6FE0D-C772-F64D-9374-872FA6A2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5388" y="-266701"/>
            <a:ext cx="28157178" cy="12189526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634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152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TF10001029</vt:lpstr>
      <vt:lpstr>धन्यवाद</vt:lpstr>
      <vt:lpstr>विद्यानिवास मिश्र: जीवन परिचय</vt:lpstr>
      <vt:lpstr>Slide 3</vt:lpstr>
      <vt:lpstr>Slide 4</vt:lpstr>
      <vt:lpstr>Slide 5</vt:lpstr>
      <vt:lpstr>Slide 6</vt:lpstr>
      <vt:lpstr> धन्यवाद                       डॉ. नीतू परिहार                      सहायक आचार्य                                   हिंदी-विभाग                          मोहनलाल सुखाडिय़ा विश्व विद्यालय,                                    उदयपुर, (राजस्थान)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डा.नीतू परिहार सहायक आचार्य हिंदी-विभाग मोहनलाल सुखाडिय़ा विश्व विद्यालय, उदयपुर</dc:title>
  <dc:creator>NILAY PARIHAR</dc:creator>
  <cp:lastModifiedBy>Sumita</cp:lastModifiedBy>
  <cp:revision>17</cp:revision>
  <dcterms:created xsi:type="dcterms:W3CDTF">2021-01-19T17:40:40Z</dcterms:created>
  <dcterms:modified xsi:type="dcterms:W3CDTF">2021-01-25T11:07:52Z</dcterms:modified>
</cp:coreProperties>
</file>