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2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4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0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5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3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5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8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6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9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8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1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76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8" name="Picture 3" descr="Colored sheets on a turquoise background">
            <a:extLst>
              <a:ext uri="{FF2B5EF4-FFF2-40B4-BE49-F238E27FC236}">
                <a16:creationId xmlns:a16="http://schemas.microsoft.com/office/drawing/2014/main" id="{F823B80A-CBB0-40A8-97ED-47D2849A9F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11"/>
          <a:stretch/>
        </p:blipFill>
        <p:spPr>
          <a:xfrm>
            <a:off x="20" y="-1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19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CB5C6B-98E4-492A-8EA8-D1039AEDE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anchor="b">
            <a:normAutofit/>
          </a:bodyPr>
          <a:lstStyle/>
          <a:p>
            <a:pPr algn="l"/>
            <a:r>
              <a:rPr lang="en-IN" sz="3200" dirty="0" err="1">
                <a:solidFill>
                  <a:srgbClr val="FF0000">
                    <a:alpha val="70000"/>
                  </a:srgbClr>
                </a:solidFill>
                <a:latin typeface="Kruti Dev 010" pitchFamily="2" charset="0"/>
              </a:rPr>
              <a:t>rqylhnkl</a:t>
            </a:r>
            <a:r>
              <a:rPr lang="en-IN" sz="3200" dirty="0">
                <a:solidFill>
                  <a:srgbClr val="FF0000">
                    <a:alpha val="70000"/>
                  </a:srgbClr>
                </a:solidFill>
                <a:latin typeface="Kruti Dev 010" pitchFamily="2" charset="0"/>
              </a:rPr>
              <a:t> dh </a:t>
            </a:r>
            <a:r>
              <a:rPr lang="en-IN" sz="3200" dirty="0" err="1">
                <a:solidFill>
                  <a:srgbClr val="FF0000">
                    <a:alpha val="70000"/>
                  </a:srgbClr>
                </a:solidFill>
                <a:latin typeface="Kruti Dev 010" pitchFamily="2" charset="0"/>
              </a:rPr>
              <a:t>jpuk</a:t>
            </a:r>
            <a:r>
              <a:rPr lang="en-IN" sz="3200" dirty="0">
                <a:solidFill>
                  <a:srgbClr val="FF0000">
                    <a:alpha val="70000"/>
                  </a:srgbClr>
                </a:solidFill>
                <a:latin typeface="Kruti Dev 010" pitchFamily="2" charset="0"/>
              </a:rPr>
              <a:t>,¡</a:t>
            </a:r>
            <a:endParaRPr lang="en-IN" dirty="0">
              <a:solidFill>
                <a:srgbClr val="FF0000">
                  <a:alpha val="70000"/>
                </a:srgbClr>
              </a:solidFill>
              <a:latin typeface="Kruti Dev 010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10A4BF-CFD7-4AC0-9568-FB46E25B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n-IN" sz="4400" dirty="0" err="1">
                <a:solidFill>
                  <a:srgbClr val="FFC000"/>
                </a:solidFill>
                <a:latin typeface="Kruti Dev 010" pitchFamily="2" charset="0"/>
              </a:rPr>
              <a:t>rqylhnkl</a:t>
            </a:r>
            <a:r>
              <a:rPr lang="en-IN" sz="4400" dirty="0">
                <a:solidFill>
                  <a:srgbClr val="FFC000"/>
                </a:solidFill>
                <a:latin typeface="Kruti Dev 010" pitchFamily="2" charset="0"/>
              </a:rPr>
              <a:t> dk </a:t>
            </a:r>
            <a:r>
              <a:rPr lang="en-IN" sz="4400" dirty="0" err="1">
                <a:solidFill>
                  <a:srgbClr val="FFC000"/>
                </a:solidFill>
                <a:latin typeface="Kruti Dev 010" pitchFamily="2" charset="0"/>
              </a:rPr>
              <a:t>d`frRo</a:t>
            </a:r>
            <a:endParaRPr lang="en-IN" sz="4400" dirty="0">
              <a:solidFill>
                <a:srgbClr val="FFC000"/>
              </a:solidFill>
              <a:latin typeface="Kruti Dev 01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CD2071-051E-407D-B270-D3FCEA8BCD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80" y="71021"/>
            <a:ext cx="5125396" cy="253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2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59702-CDA7-41DA-9663-3F15736C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0B694-4B5B-4FCF-BB7F-A5EF9ABC02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nksgkoyh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1623½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C800DE-6B90-411E-AE2A-014964A33B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nksgkoyh</a:t>
            </a:r>
            <a:r>
              <a:rPr lang="en-IN" sz="2000" dirty="0">
                <a:latin typeface="Kruti Dev 010" pitchFamily="2" charset="0"/>
              </a:rPr>
              <a:t> 473 </a:t>
            </a:r>
            <a:r>
              <a:rPr lang="en-IN" sz="2000" dirty="0" err="1">
                <a:latin typeface="Kruti Dev 010" pitchFamily="2" charset="0"/>
              </a:rPr>
              <a:t>nksgksa</a:t>
            </a:r>
            <a:r>
              <a:rPr lang="en-IN" sz="2000" dirty="0">
                <a:latin typeface="Kruti Dev 010" pitchFamily="2" charset="0"/>
              </a:rPr>
              <a:t> dk </a:t>
            </a:r>
            <a:r>
              <a:rPr lang="en-IN" sz="2000" dirty="0" err="1">
                <a:latin typeface="Kruti Dev 010" pitchFamily="2" charset="0"/>
              </a:rPr>
              <a:t>laxzg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ek</a:t>
            </a:r>
            <a:r>
              <a:rPr lang="en-IN" sz="2000" dirty="0">
                <a:latin typeface="Kruti Dev 010" pitchFamily="2" charset="0"/>
              </a:rPr>
              <a:t>= </a:t>
            </a:r>
            <a:r>
              <a:rPr lang="en-IN" sz="2000" dirty="0" err="1">
                <a:latin typeface="Kruti Dev 010" pitchFamily="2" charset="0"/>
              </a:rPr>
              <a:t>gSA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vf</a:t>
            </a:r>
            <a:r>
              <a:rPr lang="en-IN" sz="2000" dirty="0">
                <a:latin typeface="Kruti Dev 010" pitchFamily="2" charset="0"/>
              </a:rPr>
              <a:t>/</a:t>
            </a:r>
            <a:r>
              <a:rPr lang="en-IN" sz="2000" dirty="0" err="1">
                <a:latin typeface="Kruti Dev 010" pitchFamily="2" charset="0"/>
              </a:rPr>
              <a:t>kdka”k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nksgs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mins”kkRed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vkSj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Hkxon~HkfDr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laca</a:t>
            </a:r>
            <a:r>
              <a:rPr lang="en-IN" sz="2000" dirty="0">
                <a:latin typeface="Kruti Dev 010" pitchFamily="2" charset="0"/>
              </a:rPr>
              <a:t>/</a:t>
            </a:r>
            <a:r>
              <a:rPr lang="en-IN" sz="2000" dirty="0" err="1">
                <a:latin typeface="Kruti Dev 010" pitchFamily="2" charset="0"/>
              </a:rPr>
              <a:t>kh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gSaA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AC7D1-C859-40B2-ADC1-DB4D0F372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guqeku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ckgqd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1623½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9F830D-9B81-45AD-AD8A-1700F98940D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sz="2000" dirty="0" err="1">
                <a:latin typeface="Kruti Dev 010" pitchFamily="2" charset="0"/>
              </a:rPr>
              <a:t>guqeku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ckgqd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rqylhnkl</a:t>
            </a:r>
            <a:r>
              <a:rPr lang="en-IN" sz="2000" dirty="0">
                <a:latin typeface="Kruti Dev 010" pitchFamily="2" charset="0"/>
              </a:rPr>
              <a:t> dh </a:t>
            </a:r>
            <a:r>
              <a:rPr lang="en-IN" sz="2000" dirty="0" err="1">
                <a:latin typeface="Kruti Dev 010" pitchFamily="2" charset="0"/>
              </a:rPr>
              <a:t>eqDrd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jpuk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blesa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dsoy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pkj</a:t>
            </a:r>
            <a:r>
              <a:rPr lang="en-IN" sz="2000" dirty="0">
                <a:latin typeface="Kruti Dev 010" pitchFamily="2" charset="0"/>
              </a:rPr>
              <a:t> Nan </a:t>
            </a:r>
            <a:r>
              <a:rPr lang="en-IN" sz="2000" dirty="0" err="1">
                <a:latin typeface="Kruti Dev 010" pitchFamily="2" charset="0"/>
              </a:rPr>
              <a:t>gSaA</a:t>
            </a:r>
            <a:r>
              <a:rPr lang="en-IN" sz="2000" dirty="0">
                <a:latin typeface="Kruti Dev 010" pitchFamily="2" charset="0"/>
              </a:rPr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646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0551B-11B4-4C1C-9A9B-32E90015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11036-C83F-4133-875A-5792A0F4B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  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dforkoyh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1623½</a:t>
            </a:r>
            <a:r>
              <a:rPr lang="en-IN" dirty="0">
                <a:latin typeface="Kruti Dev 010" pitchFamily="2" charset="0"/>
              </a:rPr>
              <a:t> </a:t>
            </a:r>
          </a:p>
          <a:p>
            <a:pPr marL="0" indent="0">
              <a:buNone/>
            </a:pPr>
            <a:r>
              <a:rPr lang="en-IN" sz="2000" dirty="0">
                <a:latin typeface="Kruti Dev 010" pitchFamily="2" charset="0"/>
              </a:rPr>
              <a:t>  </a:t>
            </a:r>
            <a:r>
              <a:rPr lang="en-IN" sz="2000" dirty="0" err="1">
                <a:latin typeface="Kruti Dev 010" pitchFamily="2" charset="0"/>
              </a:rPr>
              <a:t>dforkoyh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jkedFkk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dfoRr</a:t>
            </a:r>
            <a:r>
              <a:rPr lang="en-IN" sz="2000" dirty="0">
                <a:latin typeface="Kruti Dev 010" pitchFamily="2" charset="0"/>
              </a:rPr>
              <a:t>] </a:t>
            </a:r>
            <a:r>
              <a:rPr lang="en-IN" sz="2000" dirty="0" err="1">
                <a:latin typeface="Kruti Dev 010" pitchFamily="2" charset="0"/>
              </a:rPr>
              <a:t>loS;k</a:t>
            </a:r>
            <a:r>
              <a:rPr lang="en-IN" sz="2000" dirty="0">
                <a:latin typeface="Kruti Dev 010" pitchFamily="2" charset="0"/>
              </a:rPr>
              <a:t>] /</a:t>
            </a:r>
            <a:r>
              <a:rPr lang="en-IN" sz="2000" dirty="0" err="1">
                <a:latin typeface="Kruti Dev 010" pitchFamily="2" charset="0"/>
              </a:rPr>
              <a:t>kuk</a:t>
            </a:r>
            <a:r>
              <a:rPr lang="en-IN" sz="2000" dirty="0">
                <a:latin typeface="Kruti Dev 010" pitchFamily="2" charset="0"/>
              </a:rPr>
              <a:t>{</a:t>
            </a:r>
            <a:r>
              <a:rPr lang="en-IN" sz="2000" dirty="0" err="1">
                <a:latin typeface="Kruti Dev 010" pitchFamily="2" charset="0"/>
              </a:rPr>
              <a:t>kjh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vkSj</a:t>
            </a:r>
            <a:r>
              <a:rPr lang="en-IN" sz="2000" dirty="0">
                <a:latin typeface="Kruti Dev 010" pitchFamily="2" charset="0"/>
              </a:rPr>
              <a:t> ‘</a:t>
            </a:r>
            <a:r>
              <a:rPr lang="en-IN" sz="2000" dirty="0" err="1">
                <a:latin typeface="Kruti Dev 010" pitchFamily="2" charset="0"/>
              </a:rPr>
              <a:t>kV~inh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Nanksa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dgh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xbZ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</a:t>
            </a:r>
            <a:endParaRPr lang="en-IN" sz="2000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6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30534-6300-4499-BDC0-914514CFA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			</a:t>
            </a:r>
            <a:r>
              <a:rPr lang="en-IN" sz="48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8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8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8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>
              <a:solidFill>
                <a:schemeClr val="accent5"/>
              </a:solidFill>
              <a:latin typeface="Kruti Dev 01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9D77D-EA9A-4DC1-9E08-E286F1BAA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Rkqylhnkl</a:t>
            </a:r>
            <a:r>
              <a:rPr lang="en-IN" dirty="0">
                <a:latin typeface="Kruti Dev 010" pitchFamily="2" charset="0"/>
              </a:rPr>
              <a:t> us </a:t>
            </a:r>
            <a:r>
              <a:rPr lang="en-IN" dirty="0" err="1">
                <a:latin typeface="Kruti Dev 010" pitchFamily="2" charset="0"/>
              </a:rPr>
              <a:t>yxHkx</a:t>
            </a:r>
            <a:r>
              <a:rPr lang="en-IN" dirty="0">
                <a:latin typeface="Kruti Dev 010" pitchFamily="2" charset="0"/>
              </a:rPr>
              <a:t> 13 </a:t>
            </a:r>
            <a:r>
              <a:rPr lang="en-IN" dirty="0" err="1">
                <a:latin typeface="Kruti Dev 010" pitchFamily="2" charset="0"/>
              </a:rPr>
              <a:t>dkO</a:t>
            </a:r>
            <a:r>
              <a:rPr lang="en-IN" dirty="0">
                <a:latin typeface="Kruti Dev 010" pitchFamily="2" charset="0"/>
              </a:rPr>
              <a:t>; </a:t>
            </a:r>
            <a:r>
              <a:rPr lang="en-IN" dirty="0" err="1">
                <a:latin typeface="Kruti Dev 010" pitchFamily="2" charset="0"/>
              </a:rPr>
              <a:t>xzaFkksa</a:t>
            </a:r>
            <a:r>
              <a:rPr lang="en-IN" dirty="0">
                <a:latin typeface="Kruti Dev 010" pitchFamily="2" charset="0"/>
              </a:rPr>
              <a:t> dh </a:t>
            </a:r>
            <a:r>
              <a:rPr lang="en-IN" dirty="0" err="1">
                <a:latin typeface="Kruti Dev 010" pitchFamily="2" charset="0"/>
              </a:rPr>
              <a:t>jpuk</a:t>
            </a:r>
            <a:r>
              <a:rPr lang="en-IN" dirty="0">
                <a:latin typeface="Kruti Dev 010" pitchFamily="2" charset="0"/>
              </a:rPr>
              <a:t>,¡ dh </a:t>
            </a:r>
            <a:r>
              <a:rPr lang="en-IN" dirty="0" err="1">
                <a:latin typeface="Kruti Dev 010" pitchFamily="2" charset="0"/>
              </a:rPr>
              <a:t>gSA</a:t>
            </a:r>
            <a:endParaRPr lang="en-IN" dirty="0">
              <a:latin typeface="Kruti Dev 010" pitchFamily="2" charset="0"/>
            </a:endParaRP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jkeyyk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ugNq</a:t>
            </a:r>
            <a:r>
              <a:rPr lang="en-IN" dirty="0">
                <a:latin typeface="Kruti Dev 010" pitchFamily="2" charset="0"/>
              </a:rPr>
              <a:t> ¼lu~ 1555½ &amp; ¼laor~ 1612½ &amp;  </a:t>
            </a:r>
            <a:r>
              <a:rPr lang="en-IN" dirty="0" err="1">
                <a:latin typeface="Kruti Dev 010" pitchFamily="2" charset="0"/>
              </a:rPr>
              <a:t>izFke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jpuk</a:t>
            </a:r>
            <a:endParaRPr lang="en-IN" dirty="0">
              <a:latin typeface="Kruti Dev 010" pitchFamily="2" charset="0"/>
            </a:endParaRP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Tkkudh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eaxy</a:t>
            </a:r>
            <a:r>
              <a:rPr lang="en-IN" dirty="0">
                <a:latin typeface="Kruti Dev 010" pitchFamily="2" charset="0"/>
              </a:rPr>
              <a:t> ¼lu~ 1563½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jkekKk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iz”u</a:t>
            </a:r>
            <a:r>
              <a:rPr lang="en-IN" dirty="0">
                <a:latin typeface="Kruti Dev 010" pitchFamily="2" charset="0"/>
              </a:rPr>
              <a:t>  ¼lu~ 1564½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oSjkX</a:t>
            </a:r>
            <a:r>
              <a:rPr lang="en-IN" dirty="0">
                <a:latin typeface="Kruti Dev 010" pitchFamily="2" charset="0"/>
              </a:rPr>
              <a:t>; </a:t>
            </a:r>
            <a:r>
              <a:rPr lang="en-IN" dirty="0" err="1">
                <a:latin typeface="Kruti Dev 010" pitchFamily="2" charset="0"/>
              </a:rPr>
              <a:t>lanhiuh</a:t>
            </a:r>
            <a:r>
              <a:rPr lang="en-IN" dirty="0">
                <a:latin typeface="Kruti Dev 010" pitchFamily="2" charset="0"/>
              </a:rPr>
              <a:t> ¼lu~ 1569½</a:t>
            </a:r>
          </a:p>
          <a:p>
            <a:endParaRPr lang="en-IN" dirty="0">
              <a:latin typeface="Kruti Dev 010" pitchFamily="2" charset="0"/>
            </a:endParaRPr>
          </a:p>
          <a:p>
            <a:endParaRPr lang="en-IN" dirty="0">
              <a:latin typeface="Kruti Dev 010" pitchFamily="2" charset="0"/>
            </a:endParaRPr>
          </a:p>
          <a:p>
            <a:pPr marL="0" indent="0">
              <a:buNone/>
            </a:pPr>
            <a:endParaRPr lang="en-IN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45100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DF82-A1C0-4336-8A59-3AA005340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10BA1-92B8-428D-8A97-B20CB2E6C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jkepfjr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ekul</a:t>
            </a:r>
            <a:r>
              <a:rPr lang="en-IN" dirty="0">
                <a:latin typeface="Kruti Dev 010" pitchFamily="2" charset="0"/>
              </a:rPr>
              <a:t> ¼lu~ 1574½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ikoZrh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eaxy</a:t>
            </a:r>
            <a:r>
              <a:rPr lang="en-IN" dirty="0">
                <a:latin typeface="Kruti Dev 010" pitchFamily="2" charset="0"/>
              </a:rPr>
              <a:t> ¼lu~ 1587½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d`’.k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xhrkoyh</a:t>
            </a:r>
            <a:r>
              <a:rPr lang="en-IN" dirty="0">
                <a:latin typeface="Kruti Dev 010" pitchFamily="2" charset="0"/>
              </a:rPr>
              <a:t> ¼lu~ 1593½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cjoS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jkek</a:t>
            </a:r>
            <a:r>
              <a:rPr lang="en-IN" dirty="0">
                <a:latin typeface="Kruti Dev 010" pitchFamily="2" charset="0"/>
              </a:rPr>
              <a:t>;.k ¼lu~ 1607½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fou</a:t>
            </a:r>
            <a:r>
              <a:rPr lang="en-IN" dirty="0">
                <a:latin typeface="Kruti Dev 010" pitchFamily="2" charset="0"/>
              </a:rPr>
              <a:t>; if=dk ¼lu~ 1609½</a:t>
            </a:r>
          </a:p>
          <a:p>
            <a:endParaRPr lang="en-IN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89271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0551B-11B4-4C1C-9A9B-32E90015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11036-C83F-4133-875A-5792A0F4B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Xkhrkoyh</a:t>
            </a:r>
            <a:r>
              <a:rPr lang="en-IN" dirty="0">
                <a:latin typeface="Kruti Dev 010" pitchFamily="2" charset="0"/>
              </a:rPr>
              <a:t> ¼lu~ 1609½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nksgkoyh</a:t>
            </a:r>
            <a:r>
              <a:rPr lang="en-IN" dirty="0">
                <a:latin typeface="Kruti Dev 010" pitchFamily="2" charset="0"/>
              </a:rPr>
              <a:t> ¼lu~ 1623½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guqeku</a:t>
            </a:r>
            <a:r>
              <a:rPr lang="en-IN" dirty="0">
                <a:latin typeface="Kruti Dev 010" pitchFamily="2" charset="0"/>
              </a:rPr>
              <a:t> </a:t>
            </a:r>
            <a:r>
              <a:rPr lang="en-IN" dirty="0" err="1">
                <a:latin typeface="Kruti Dev 010" pitchFamily="2" charset="0"/>
              </a:rPr>
              <a:t>ckgqd</a:t>
            </a:r>
            <a:r>
              <a:rPr lang="en-IN" dirty="0">
                <a:latin typeface="Kruti Dev 010" pitchFamily="2" charset="0"/>
              </a:rPr>
              <a:t> ¼lu~ 1623½  </a:t>
            </a:r>
          </a:p>
          <a:p>
            <a:r>
              <a:rPr lang="en-IN" dirty="0">
                <a:latin typeface="Kruti Dev 010" pitchFamily="2" charset="0"/>
              </a:rPr>
              <a:t>  </a:t>
            </a:r>
            <a:r>
              <a:rPr lang="en-IN" dirty="0" err="1">
                <a:latin typeface="Kruti Dev 010" pitchFamily="2" charset="0"/>
              </a:rPr>
              <a:t>dforkoyh</a:t>
            </a:r>
            <a:r>
              <a:rPr lang="en-IN" dirty="0">
                <a:latin typeface="Kruti Dev 010" pitchFamily="2" charset="0"/>
              </a:rPr>
              <a:t> ¼lu~ 1623½ </a:t>
            </a:r>
          </a:p>
        </p:txBody>
      </p:sp>
    </p:spTree>
    <p:extLst>
      <p:ext uri="{BB962C8B-B14F-4D97-AF65-F5344CB8AC3E}">
        <p14:creationId xmlns:p14="http://schemas.microsoft.com/office/powerpoint/2010/main" val="221609001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F7391-B8C7-4530-9EEB-9717F3ADA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1031A-F707-4130-9197-47E757F3B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	 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jkeyyk</a:t>
            </a:r>
            <a:r>
              <a:rPr lang="en-IN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ugNq</a:t>
            </a:r>
            <a:r>
              <a:rPr lang="en-IN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¼lu~ 1555½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3FD82-2CE8-4A67-B06F-C97863F915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rqylh</a:t>
            </a:r>
            <a:r>
              <a:rPr lang="en-IN" sz="2000" dirty="0">
                <a:latin typeface="Kruti Dev 010" pitchFamily="2" charset="0"/>
              </a:rPr>
              <a:t> dh </a:t>
            </a:r>
            <a:r>
              <a:rPr lang="en-IN" sz="2000" dirty="0" err="1">
                <a:latin typeface="Kruti Dev 010" pitchFamily="2" charset="0"/>
              </a:rPr>
              <a:t>izFke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jpuk</a:t>
            </a:r>
            <a:endParaRPr lang="en-IN" sz="2000" dirty="0">
              <a:latin typeface="Kruti Dev 010" pitchFamily="2" charset="0"/>
            </a:endParaRPr>
          </a:p>
          <a:p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blesa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dsoy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chl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lksgj</a:t>
            </a:r>
            <a:r>
              <a:rPr lang="en-IN" sz="2000" dirty="0">
                <a:latin typeface="Kruti Dev 010" pitchFamily="2" charset="0"/>
              </a:rPr>
              <a:t> Nan </a:t>
            </a:r>
            <a:r>
              <a:rPr lang="en-IN" sz="2000" dirty="0" err="1">
                <a:latin typeface="Kruti Dev 010" pitchFamily="2" charset="0"/>
              </a:rPr>
              <a:t>gSaA</a:t>
            </a:r>
            <a:endParaRPr lang="en-IN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F062F-4C61-4FC0-842D-2580ECB533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IN" dirty="0">
              <a:latin typeface="Kruti Dev 010" pitchFamily="2" charset="0"/>
            </a:endParaRPr>
          </a:p>
          <a:p>
            <a:endParaRPr lang="en-IN" dirty="0">
              <a:latin typeface="Kruti Dev 010" pitchFamily="2" charset="0"/>
            </a:endParaRPr>
          </a:p>
          <a:p>
            <a:r>
              <a:rPr lang="en-IN" dirty="0">
                <a:latin typeface="Kruti Dev 010" pitchFamily="2" charset="0"/>
              </a:rPr>
              <a:t>	     </a:t>
            </a:r>
            <a:r>
              <a:rPr lang="en-IN" sz="9600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Tkkudh</a:t>
            </a:r>
            <a:r>
              <a:rPr lang="en-IN" sz="9600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</a:t>
            </a:r>
            <a:r>
              <a:rPr lang="en-IN" sz="9600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eaxy</a:t>
            </a:r>
            <a:r>
              <a:rPr lang="en-IN" sz="9600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1563½</a:t>
            </a:r>
          </a:p>
          <a:p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88BDF5-449F-4874-89DE-2D414FD1FCB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  </a:t>
            </a:r>
            <a:r>
              <a:rPr lang="en-IN" sz="2000" dirty="0" err="1">
                <a:latin typeface="Kruti Dev 010" pitchFamily="2" charset="0"/>
              </a:rPr>
              <a:t>tkudh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eaxy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jke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vkSj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lhrk</a:t>
            </a:r>
            <a:r>
              <a:rPr lang="en-IN" sz="2000" dirty="0">
                <a:latin typeface="Kruti Dev 010" pitchFamily="2" charset="0"/>
              </a:rPr>
              <a:t> dk </a:t>
            </a:r>
            <a:r>
              <a:rPr lang="en-IN" sz="2000" dirty="0" err="1">
                <a:latin typeface="Kruti Dev 010" pitchFamily="2" charset="0"/>
              </a:rPr>
              <a:t>fookg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o.kZu</a:t>
            </a:r>
            <a:r>
              <a:rPr lang="en-IN" sz="2000" dirty="0">
                <a:latin typeface="Kruti Dev 010" pitchFamily="2" charset="0"/>
              </a:rPr>
              <a:t> v:.k </a:t>
            </a:r>
            <a:r>
              <a:rPr lang="en-IN" sz="2000" dirty="0" err="1">
                <a:latin typeface="Kruti Dev 010" pitchFamily="2" charset="0"/>
              </a:rPr>
              <a:t>rFkk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gfjxhfrdk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Nanksa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feyrk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</a:t>
            </a:r>
            <a:r>
              <a:rPr lang="en-IN" sz="2000" dirty="0">
                <a:latin typeface="Kruti Dev 010" pitchFamily="2" charset="0"/>
              </a:rPr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8036411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DF9B2-476D-4F7E-9AD9-747BA3DEA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3E613-4221-4441-AFEF-7862C597CE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jkekKk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iz”u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 ¼lu~ 1564½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587F8-B326-44F9-A855-AC04A20BA6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jkekKk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iz”u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jkedFkk</a:t>
            </a:r>
            <a:r>
              <a:rPr lang="en-IN" sz="2000" dirty="0">
                <a:latin typeface="Kruti Dev 010" pitchFamily="2" charset="0"/>
              </a:rPr>
              <a:t> dk </a:t>
            </a:r>
            <a:r>
              <a:rPr lang="en-IN" sz="2000" dirty="0" err="1">
                <a:latin typeface="Kruti Dev 010" pitchFamily="2" charset="0"/>
              </a:rPr>
              <a:t>fuekZ.k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nksgksa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fd;k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x;k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vkSj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mudk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dze</a:t>
            </a:r>
            <a:r>
              <a:rPr lang="en-IN" sz="2000" dirty="0">
                <a:latin typeface="Kruti Dev 010" pitchFamily="2" charset="0"/>
              </a:rPr>
              <a:t> bl </a:t>
            </a:r>
            <a:r>
              <a:rPr lang="en-IN" sz="2000" dirty="0" err="1">
                <a:latin typeface="Kruti Dev 010" pitchFamily="2" charset="0"/>
              </a:rPr>
              <a:t>izdkj</a:t>
            </a:r>
            <a:r>
              <a:rPr lang="en-IN" sz="2000" dirty="0">
                <a:latin typeface="Kruti Dev 010" pitchFamily="2" charset="0"/>
              </a:rPr>
              <a:t> j[kk </a:t>
            </a:r>
            <a:r>
              <a:rPr lang="en-IN" sz="2000" dirty="0" err="1">
                <a:latin typeface="Kruti Dev 010" pitchFamily="2" charset="0"/>
              </a:rPr>
              <a:t>x;k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fd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iz”udRRkkZ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dks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nksgksa</a:t>
            </a:r>
            <a:r>
              <a:rPr lang="en-IN" sz="2000" dirty="0">
                <a:latin typeface="Kruti Dev 010" pitchFamily="2" charset="0"/>
              </a:rPr>
              <a:t> ds }</a:t>
            </a:r>
            <a:r>
              <a:rPr lang="en-IN" sz="2000" dirty="0" err="1">
                <a:latin typeface="Kruti Dev 010" pitchFamily="2" charset="0"/>
              </a:rPr>
              <a:t>kjk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gh</a:t>
            </a:r>
            <a:r>
              <a:rPr lang="en-IN" sz="2000" dirty="0">
                <a:latin typeface="Kruti Dev 010" pitchFamily="2" charset="0"/>
              </a:rPr>
              <a:t>  “</a:t>
            </a:r>
            <a:r>
              <a:rPr lang="en-IN" sz="2000" dirty="0" err="1">
                <a:latin typeface="Kruti Dev 010" pitchFamily="2" charset="0"/>
              </a:rPr>
              <a:t>kqHk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vkSj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v”kqHk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ifj.kke</a:t>
            </a:r>
            <a:r>
              <a:rPr lang="en-IN" sz="2000" dirty="0">
                <a:latin typeface="Kruti Dev 010" pitchFamily="2" charset="0"/>
              </a:rPr>
              <a:t> dk irk </a:t>
            </a:r>
            <a:r>
              <a:rPr lang="en-IN" sz="2000" dirty="0" err="1">
                <a:latin typeface="Kruti Dev 010" pitchFamily="2" charset="0"/>
              </a:rPr>
              <a:t>py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tkrk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</a:t>
            </a:r>
            <a:endParaRPr lang="en-IN" dirty="0">
              <a:latin typeface="Kruti Dev 010" pitchFamily="2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BC58B-CE3A-4156-B8F4-F3CB2A8F0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oSjkX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;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lanhiuh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1569½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82FB97-7FF4-4B04-9CBB-7405D515CF0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sz="2000" dirty="0" err="1">
                <a:latin typeface="Kruti Dev 010" pitchFamily="2" charset="0"/>
              </a:rPr>
              <a:t>oSjkX</a:t>
            </a:r>
            <a:r>
              <a:rPr lang="en-IN" sz="2000" dirty="0">
                <a:latin typeface="Kruti Dev 010" pitchFamily="2" charset="0"/>
              </a:rPr>
              <a:t>; </a:t>
            </a:r>
            <a:r>
              <a:rPr lang="en-IN" sz="2000" dirty="0" err="1">
                <a:latin typeface="Kruti Dev 010" pitchFamily="2" charset="0"/>
              </a:rPr>
              <a:t>lanhiuh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Kku&amp;HkfDr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vkSj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oSjkX</a:t>
            </a:r>
            <a:r>
              <a:rPr lang="en-IN" sz="2000" dirty="0">
                <a:latin typeface="Kruti Dev 010" pitchFamily="2" charset="0"/>
              </a:rPr>
              <a:t>; </a:t>
            </a:r>
            <a:r>
              <a:rPr lang="en-IN" sz="2000" dirty="0" err="1">
                <a:latin typeface="Kruti Dev 010" pitchFamily="2" charset="0"/>
              </a:rPr>
              <a:t>rFkk</a:t>
            </a:r>
            <a:r>
              <a:rPr lang="en-IN" sz="2000" dirty="0">
                <a:latin typeface="Kruti Dev 010" pitchFamily="2" charset="0"/>
              </a:rPr>
              <a:t> lar </a:t>
            </a:r>
            <a:r>
              <a:rPr lang="en-IN" sz="2000" dirty="0" err="1">
                <a:latin typeface="Kruti Dev 010" pitchFamily="2" charset="0"/>
              </a:rPr>
              <a:t>egkRekvksa</a:t>
            </a:r>
            <a:r>
              <a:rPr lang="en-IN" sz="2000" dirty="0">
                <a:latin typeface="Kruti Dev 010" pitchFamily="2" charset="0"/>
              </a:rPr>
              <a:t> ds y{</a:t>
            </a:r>
            <a:r>
              <a:rPr lang="en-IN" sz="2000" dirty="0" err="1">
                <a:latin typeface="Kruti Dev 010" pitchFamily="2" charset="0"/>
              </a:rPr>
              <a:t>k.k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fn</a:t>
            </a:r>
            <a:r>
              <a:rPr lang="en-IN" sz="2000" dirty="0">
                <a:latin typeface="Kruti Dev 010" pitchFamily="2" charset="0"/>
              </a:rPr>
              <a:t>, x, </a:t>
            </a:r>
            <a:r>
              <a:rPr lang="en-IN" sz="2000" dirty="0" err="1">
                <a:latin typeface="Kruti Dev 010" pitchFamily="2" charset="0"/>
              </a:rPr>
              <a:t>gSaA</a:t>
            </a:r>
            <a:r>
              <a:rPr lang="en-IN" sz="2000" dirty="0">
                <a:latin typeface="Kruti Dev 010" pitchFamily="2" charset="0"/>
              </a:rPr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8939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83A21-9E11-4E43-942A-74482BFE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80AC3-1484-46C6-98B0-0E2CB5F868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jkepfjr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ekul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1574½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07CED-250E-45E3-9207-AB11F4976C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jkepfjr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ekul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rqylhnkl</a:t>
            </a:r>
            <a:r>
              <a:rPr lang="en-IN" sz="2000" dirty="0">
                <a:latin typeface="Kruti Dev 010" pitchFamily="2" charset="0"/>
              </a:rPr>
              <a:t> us </a:t>
            </a:r>
            <a:r>
              <a:rPr lang="en-IN" sz="2000" dirty="0" err="1">
                <a:latin typeface="Kruti Dev 010" pitchFamily="2" charset="0"/>
              </a:rPr>
              <a:t>n”kjFklqr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jke</a:t>
            </a:r>
            <a:r>
              <a:rPr lang="en-IN" sz="2000" dirty="0">
                <a:latin typeface="Kruti Dev 010" pitchFamily="2" charset="0"/>
              </a:rPr>
              <a:t> dk </a:t>
            </a:r>
            <a:r>
              <a:rPr lang="en-IN" sz="2000" dirty="0" err="1">
                <a:latin typeface="Kruti Dev 010" pitchFamily="2" charset="0"/>
              </a:rPr>
              <a:t>laiw.kZ</a:t>
            </a:r>
            <a:r>
              <a:rPr lang="en-IN" sz="2000" dirty="0">
                <a:latin typeface="Kruti Dev 010" pitchFamily="2" charset="0"/>
              </a:rPr>
              <a:t>    thou </a:t>
            </a:r>
            <a:r>
              <a:rPr lang="en-IN" sz="2000" dirty="0" err="1">
                <a:latin typeface="Kruti Dev 010" pitchFamily="2" charset="0"/>
              </a:rPr>
              <a:t>nksgk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pkSikb;ksa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izLrqr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fd;k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</a:t>
            </a:r>
            <a:r>
              <a:rPr lang="en-IN" sz="2000" dirty="0">
                <a:latin typeface="Kruti Dev 010" pitchFamily="2" charset="0"/>
              </a:rPr>
              <a:t>] </a:t>
            </a:r>
            <a:r>
              <a:rPr lang="en-IN" sz="2000" dirty="0" err="1">
                <a:latin typeface="Kruti Dev 010" pitchFamily="2" charset="0"/>
              </a:rPr>
              <a:t>lkFk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vius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nk”kZfud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fopkjksa</a:t>
            </a:r>
            <a:r>
              <a:rPr lang="en-IN" sz="2000" dirty="0">
                <a:latin typeface="Kruti Dev 010" pitchFamily="2" charset="0"/>
              </a:rPr>
              <a:t> dh </a:t>
            </a:r>
            <a:r>
              <a:rPr lang="en-IN" sz="2000" dirty="0" err="1">
                <a:latin typeface="Kruti Dev 010" pitchFamily="2" charset="0"/>
              </a:rPr>
              <a:t>vfHkO;fDr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Hkh</a:t>
            </a:r>
            <a:r>
              <a:rPr lang="en-IN" sz="2000" dirty="0">
                <a:latin typeface="Kruti Dev 010" pitchFamily="2" charset="0"/>
              </a:rPr>
              <a:t> dh </a:t>
            </a:r>
            <a:r>
              <a:rPr lang="en-IN" sz="2000" dirty="0" err="1">
                <a:latin typeface="Kruti Dev 010" pitchFamily="2" charset="0"/>
              </a:rPr>
              <a:t>gSA</a:t>
            </a:r>
            <a:r>
              <a:rPr lang="en-IN" sz="2000" dirty="0">
                <a:latin typeface="Kruti Dev 010" pitchFamily="2" charset="0"/>
              </a:rPr>
              <a:t> </a:t>
            </a:r>
            <a:endParaRPr lang="en-IN" dirty="0"/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F554F8-BE27-4098-9DA5-B0E4792BA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ikoZrh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eaxy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1587½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108DFD-3FE2-45DE-BDC4-7168F24AD3B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ikoZrh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eaxy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f”ko&amp;ikoZrh</a:t>
            </a:r>
            <a:r>
              <a:rPr lang="en-IN" sz="2000" dirty="0">
                <a:latin typeface="Kruti Dev 010" pitchFamily="2" charset="0"/>
              </a:rPr>
              <a:t> dk </a:t>
            </a:r>
            <a:r>
              <a:rPr lang="en-IN" sz="2000" dirty="0" err="1">
                <a:latin typeface="Kruti Dev 010" pitchFamily="2" charset="0"/>
              </a:rPr>
              <a:t>fookg&amp;o.kZu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gfjxhfrdk</a:t>
            </a:r>
            <a:r>
              <a:rPr lang="en-IN" sz="2000" dirty="0">
                <a:latin typeface="Kruti Dev 010" pitchFamily="2" charset="0"/>
              </a:rPr>
              <a:t> Nan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fd;k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x;k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6928782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4EF55-5385-4DF4-B5BE-36B23B241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4B456-3894-4799-9370-2D3B47B5ED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d`’.k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xhrkoyh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1593½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092CA1-4258-4752-ABAA-6010A65008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sz="2000" dirty="0" err="1">
                <a:latin typeface="Kruti Dev 010" pitchFamily="2" charset="0"/>
              </a:rPr>
              <a:t>d`’.k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xhrkoyh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d`’.</a:t>
            </a:r>
            <a:r>
              <a:rPr lang="en-IN" sz="2000" dirty="0" err="1">
                <a:latin typeface="Kruti Dev 010" pitchFamily="2" charset="0"/>
              </a:rPr>
              <a:t>kdFkk</a:t>
            </a:r>
            <a:r>
              <a:rPr lang="en-IN" sz="2000" dirty="0">
                <a:latin typeface="Kruti Dev 010" pitchFamily="2" charset="0"/>
              </a:rPr>
              <a:t> dk </a:t>
            </a:r>
            <a:r>
              <a:rPr lang="en-IN" sz="2000" dirty="0" err="1">
                <a:latin typeface="Kruti Dev 010" pitchFamily="2" charset="0"/>
              </a:rPr>
              <a:t>o.kZu</a:t>
            </a:r>
            <a:r>
              <a:rPr lang="en-IN" sz="2000" dirty="0">
                <a:latin typeface="Kruti Dev 010" pitchFamily="2" charset="0"/>
              </a:rPr>
              <a:t>] </a:t>
            </a:r>
            <a:r>
              <a:rPr lang="en-IN" sz="2000" dirty="0" err="1">
                <a:latin typeface="Kruti Dev 010" pitchFamily="2" charset="0"/>
              </a:rPr>
              <a:t>LQqV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inksa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FF16CC-FA58-4CB9-AA08-BFEEDF9B3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cjoS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jkek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;.k ¼lu~ 1607½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C5FF4A-F185-4CC7-89B7-C6F5A22AA20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cjoS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jkek</a:t>
            </a:r>
            <a:r>
              <a:rPr lang="en-IN" sz="2000" dirty="0">
                <a:latin typeface="Kruti Dev 010" pitchFamily="2" charset="0"/>
              </a:rPr>
              <a:t>;.k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jkedFkk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cjoS</a:t>
            </a:r>
            <a:r>
              <a:rPr lang="en-IN" sz="2000" dirty="0">
                <a:latin typeface="Kruti Dev 010" pitchFamily="2" charset="0"/>
              </a:rPr>
              <a:t> Nan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dgh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x;h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916241815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34D36-414A-45D8-A746-80317D4B0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			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Rkqylhnkl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IN" sz="4400" dirty="0" err="1">
                <a:solidFill>
                  <a:schemeClr val="accent5"/>
                </a:solidFill>
                <a:latin typeface="Kruti Dev 010" pitchFamily="2" charset="0"/>
              </a:rPr>
              <a:t>jpuk</a:t>
            </a:r>
            <a:r>
              <a:rPr lang="en-IN" sz="4400" dirty="0">
                <a:solidFill>
                  <a:schemeClr val="accent5"/>
                </a:solidFill>
                <a:latin typeface="Kruti Dev 010" pitchFamily="2" charset="0"/>
              </a:rPr>
              <a:t>,¡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B5743-354B-4FC0-82AC-B850DF5AF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IN" dirty="0">
                <a:latin typeface="Kruti Dev 010" pitchFamily="2" charset="0"/>
              </a:rPr>
              <a:t> </a:t>
            </a:r>
          </a:p>
          <a:p>
            <a:r>
              <a:rPr lang="en-IN" sz="7400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fou</a:t>
            </a:r>
            <a:r>
              <a:rPr lang="en-IN" sz="7400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; if=dk ¼lu~ 1609½</a:t>
            </a: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3857D-32D0-40DA-9C8D-0305B6D402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fou</a:t>
            </a:r>
            <a:r>
              <a:rPr lang="en-IN" sz="2000" dirty="0">
                <a:latin typeface="Kruti Dev 010" pitchFamily="2" charset="0"/>
              </a:rPr>
              <a:t>; if=dk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rqylh</a:t>
            </a:r>
            <a:r>
              <a:rPr lang="en-IN" sz="2000" dirty="0">
                <a:latin typeface="Kruti Dev 010" pitchFamily="2" charset="0"/>
              </a:rPr>
              <a:t> us </a:t>
            </a:r>
            <a:r>
              <a:rPr lang="en-IN" sz="2000" dirty="0" err="1">
                <a:latin typeface="Kruti Dev 010" pitchFamily="2" charset="0"/>
              </a:rPr>
              <a:t>jkx&amp;jkxfu;ksa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esa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nsoh&amp;nsorkvksa</a:t>
            </a:r>
            <a:r>
              <a:rPr lang="en-IN" sz="2000" dirty="0">
                <a:latin typeface="Kruti Dev 010" pitchFamily="2" charset="0"/>
              </a:rPr>
              <a:t> dh </a:t>
            </a:r>
            <a:r>
              <a:rPr lang="en-IN" sz="2000" dirty="0" err="1">
                <a:latin typeface="Kruti Dev 010" pitchFamily="2" charset="0"/>
              </a:rPr>
              <a:t>Lrqfr</a:t>
            </a:r>
            <a:r>
              <a:rPr lang="en-IN" sz="2000" dirty="0">
                <a:latin typeface="Kruti Dev 010" pitchFamily="2" charset="0"/>
              </a:rPr>
              <a:t> dh </a:t>
            </a:r>
            <a:r>
              <a:rPr lang="en-IN" sz="2000" dirty="0" err="1">
                <a:latin typeface="Kruti Dev 010" pitchFamily="2" charset="0"/>
              </a:rPr>
              <a:t>gSA</a:t>
            </a:r>
            <a:r>
              <a:rPr lang="en-IN" dirty="0">
                <a:latin typeface="Kruti Dev 010" pitchFamily="2" charset="0"/>
              </a:rPr>
              <a:t> </a:t>
            </a:r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BE7658-4460-4D0A-A909-7E6ECAE2BB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Xkhrkoyh</a:t>
            </a:r>
            <a:r>
              <a:rPr lang="en-IN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atin typeface="Kruti Dev 010" pitchFamily="2" charset="0"/>
              </a:rPr>
              <a:t> ¼lu~ 1609½</a:t>
            </a:r>
            <a:endParaRPr lang="en-IN" dirty="0">
              <a:solidFill>
                <a:schemeClr val="accent2">
                  <a:lumMod val="60000"/>
                  <a:lumOff val="40000"/>
                  <a:alpha val="70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83D840-05CF-4E30-94CA-5BE94C889EB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Xkhrkoyh</a:t>
            </a:r>
            <a:r>
              <a:rPr lang="en-IN" sz="2000" dirty="0">
                <a:latin typeface="Kruti Dev 010" pitchFamily="2" charset="0"/>
              </a:rPr>
              <a:t> dk </a:t>
            </a:r>
            <a:r>
              <a:rPr lang="en-IN" sz="2000" dirty="0" err="1">
                <a:latin typeface="Kruti Dev 010" pitchFamily="2" charset="0"/>
              </a:rPr>
              <a:t>fuekZ.k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lwjlkxj</a:t>
            </a:r>
            <a:r>
              <a:rPr lang="en-IN" sz="2000" dirty="0">
                <a:latin typeface="Kruti Dev 010" pitchFamily="2" charset="0"/>
              </a:rPr>
              <a:t> dh “</a:t>
            </a:r>
            <a:r>
              <a:rPr lang="en-IN" sz="2000" dirty="0" err="1">
                <a:latin typeface="Kruti Dev 010" pitchFamily="2" charset="0"/>
              </a:rPr>
              <a:t>kSyh</a:t>
            </a:r>
            <a:r>
              <a:rPr lang="en-IN" sz="2000" dirty="0">
                <a:latin typeface="Kruti Dev 010" pitchFamily="2" charset="0"/>
              </a:rPr>
              <a:t> ds </a:t>
            </a:r>
            <a:r>
              <a:rPr lang="en-IN" sz="2000" dirty="0" err="1">
                <a:latin typeface="Kruti Dev 010" pitchFamily="2" charset="0"/>
              </a:rPr>
              <a:t>vuqlkj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fd;k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x;k</a:t>
            </a:r>
            <a:r>
              <a:rPr lang="en-IN" sz="2000" dirty="0">
                <a:latin typeface="Kruti Dev 010" pitchFamily="2" charset="0"/>
              </a:rPr>
              <a:t> </a:t>
            </a:r>
            <a:r>
              <a:rPr lang="en-IN" sz="2000" dirty="0" err="1">
                <a:latin typeface="Kruti Dev 010" pitchFamily="2" charset="0"/>
              </a:rPr>
              <a:t>gSA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009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PebbleVTI">
  <a:themeElements>
    <a:clrScheme name="AnalogousFromRegularSeedLeftStep">
      <a:dk1>
        <a:srgbClr val="000000"/>
      </a:dk1>
      <a:lt1>
        <a:srgbClr val="FFFFFF"/>
      </a:lt1>
      <a:dk2>
        <a:srgbClr val="2B1C32"/>
      </a:dk2>
      <a:lt2>
        <a:srgbClr val="F2F0F3"/>
      </a:lt2>
      <a:accent1>
        <a:srgbClr val="73B01F"/>
      </a:accent1>
      <a:accent2>
        <a:srgbClr val="A5A612"/>
      </a:accent2>
      <a:accent3>
        <a:srgbClr val="DA9127"/>
      </a:accent3>
      <a:accent4>
        <a:srgbClr val="D53817"/>
      </a:accent4>
      <a:accent5>
        <a:srgbClr val="E72957"/>
      </a:accent5>
      <a:accent6>
        <a:srgbClr val="D51794"/>
      </a:accent6>
      <a:hlink>
        <a:srgbClr val="8453C5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634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Avenir Next LT Pro</vt:lpstr>
      <vt:lpstr>Avenir Next LT Pro Light</vt:lpstr>
      <vt:lpstr>Kruti Dev 010</vt:lpstr>
      <vt:lpstr>Sitka Subheading</vt:lpstr>
      <vt:lpstr>PebbleVTI</vt:lpstr>
      <vt:lpstr>rqylhnkl dk d`frRo</vt:lpstr>
      <vt:lpstr>   Rkqylhnkl dh jpuk,¡</vt:lpstr>
      <vt:lpstr>   Rkqylhnkl dh jpuk,¡</vt:lpstr>
      <vt:lpstr>   Rkqylhnkl dh jpuk,¡</vt:lpstr>
      <vt:lpstr>    Rkqylhnkl dh jpuk,¡</vt:lpstr>
      <vt:lpstr>    Rkqylhnkl dh jpuk,¡</vt:lpstr>
      <vt:lpstr>    Rkqylhnkl dh jpuk,¡</vt:lpstr>
      <vt:lpstr>    Rkqylhnkl dh jpuk,¡</vt:lpstr>
      <vt:lpstr>   Rkqylhnkl dh jpuk,¡</vt:lpstr>
      <vt:lpstr>   Rkqylhnkl dh jpuk,¡</vt:lpstr>
      <vt:lpstr>   Rkqylhnkl dh jpuk,¡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rqylhnkl dk d`frRo</dc:title>
  <dc:creator>Khushi</dc:creator>
  <cp:lastModifiedBy>Khushi</cp:lastModifiedBy>
  <cp:revision>25</cp:revision>
  <dcterms:created xsi:type="dcterms:W3CDTF">2021-01-28T13:41:21Z</dcterms:created>
  <dcterms:modified xsi:type="dcterms:W3CDTF">2021-01-28T17:10:39Z</dcterms:modified>
</cp:coreProperties>
</file>