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F4DEE9-466A-4AEF-899B-79BDF751200F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FB1952-69DD-4D79-BBEF-80C94A8CB04F}">
      <dgm:prSet phldrT="[Text]" custT="1"/>
      <dgm:spPr>
        <a:solidFill>
          <a:srgbClr val="FF0000"/>
        </a:solidFill>
      </dgm:spPr>
      <dgm:t>
        <a:bodyPr/>
        <a:lstStyle/>
        <a:p>
          <a:r>
            <a:rPr lang="hi-IN" sz="4000" b="1" u="sng" dirty="0"/>
            <a:t>दंडी</a:t>
          </a:r>
          <a:r>
            <a:rPr lang="hi-IN" sz="4000" b="1" dirty="0"/>
            <a:t>-”शरीरं तावदिष्टार्थ व्यवच्छिन्ना पदावली|”</a:t>
          </a:r>
          <a:endParaRPr lang="en-US" sz="4000" b="1" dirty="0"/>
        </a:p>
      </dgm:t>
    </dgm:pt>
    <dgm:pt modelId="{DBC39E02-9F90-43A7-8B40-FB1030595EED}" type="parTrans" cxnId="{22B9C5DB-836A-4E6B-BB85-0CB9E03613C5}">
      <dgm:prSet/>
      <dgm:spPr/>
      <dgm:t>
        <a:bodyPr/>
        <a:lstStyle/>
        <a:p>
          <a:endParaRPr lang="en-US"/>
        </a:p>
      </dgm:t>
    </dgm:pt>
    <dgm:pt modelId="{4294D5EC-4851-4DDA-8262-99317C7B7DEB}" type="sibTrans" cxnId="{22B9C5DB-836A-4E6B-BB85-0CB9E03613C5}">
      <dgm:prSet/>
      <dgm:spPr/>
      <dgm:t>
        <a:bodyPr/>
        <a:lstStyle/>
        <a:p>
          <a:endParaRPr lang="en-US"/>
        </a:p>
      </dgm:t>
    </dgm:pt>
    <dgm:pt modelId="{6530AB80-7332-48DA-ACB4-211450428F4A}">
      <dgm:prSet phldrT="[Text]" custT="1"/>
      <dgm:spPr>
        <a:solidFill>
          <a:srgbClr val="C00000"/>
        </a:solidFill>
      </dgm:spPr>
      <dgm:t>
        <a:bodyPr/>
        <a:lstStyle/>
        <a:p>
          <a:r>
            <a:rPr lang="hi-IN" sz="4000" b="1" u="sng" dirty="0"/>
            <a:t>मम्मट</a:t>
          </a:r>
          <a:r>
            <a:rPr lang="hi-IN" sz="4000" b="1" dirty="0"/>
            <a:t>-’’तद्दोषौ शब्दार्थों सगुणावनलंकृति पुनः क्वापि।’’</a:t>
          </a:r>
          <a:endParaRPr lang="en-US" sz="4000" b="1" dirty="0"/>
        </a:p>
      </dgm:t>
    </dgm:pt>
    <dgm:pt modelId="{6A31B0C9-7266-48BA-A1E3-49D721C5E90A}" type="parTrans" cxnId="{9AB44136-26A1-4676-9850-BD97F28165F3}">
      <dgm:prSet/>
      <dgm:spPr/>
      <dgm:t>
        <a:bodyPr/>
        <a:lstStyle/>
        <a:p>
          <a:endParaRPr lang="en-US"/>
        </a:p>
      </dgm:t>
    </dgm:pt>
    <dgm:pt modelId="{7E503087-FA4F-48AA-B11C-36EEC069E5BC}" type="sibTrans" cxnId="{9AB44136-26A1-4676-9850-BD97F28165F3}">
      <dgm:prSet/>
      <dgm:spPr/>
      <dgm:t>
        <a:bodyPr/>
        <a:lstStyle/>
        <a:p>
          <a:endParaRPr lang="en-US"/>
        </a:p>
      </dgm:t>
    </dgm:pt>
    <dgm:pt modelId="{E5442FE9-F2E5-44AF-867B-5C7F28F8A662}">
      <dgm:prSet phldrT="[Text]" custT="1"/>
      <dgm:spPr>
        <a:solidFill>
          <a:schemeClr val="accent2"/>
        </a:solidFill>
      </dgm:spPr>
      <dgm:t>
        <a:bodyPr/>
        <a:lstStyle/>
        <a:p>
          <a:r>
            <a:rPr lang="hi-IN" sz="4000" b="1" u="sng" dirty="0"/>
            <a:t>आचार्य विश्वनाथ-</a:t>
          </a:r>
          <a:r>
            <a:rPr lang="hi-IN" sz="4000" b="1" dirty="0"/>
            <a:t>”वाक्यंरसात्मकंकाव्यम्|”</a:t>
          </a:r>
          <a:endParaRPr lang="en-US" sz="4000" b="1" dirty="0"/>
        </a:p>
      </dgm:t>
    </dgm:pt>
    <dgm:pt modelId="{C0E290BF-F3C5-4544-A15E-BA6136397CCD}" type="parTrans" cxnId="{9DDB6F64-4153-4DC6-B060-9889923BBBEA}">
      <dgm:prSet/>
      <dgm:spPr/>
      <dgm:t>
        <a:bodyPr/>
        <a:lstStyle/>
        <a:p>
          <a:endParaRPr lang="en-US"/>
        </a:p>
      </dgm:t>
    </dgm:pt>
    <dgm:pt modelId="{33934E42-6FC8-4E12-9DE6-BBD133F5A5AE}" type="sibTrans" cxnId="{9DDB6F64-4153-4DC6-B060-9889923BBBEA}">
      <dgm:prSet/>
      <dgm:spPr/>
      <dgm:t>
        <a:bodyPr/>
        <a:lstStyle/>
        <a:p>
          <a:endParaRPr lang="en-US"/>
        </a:p>
      </dgm:t>
    </dgm:pt>
    <dgm:pt modelId="{075C2B5D-C6DE-4551-9DD0-8CC21FB304DB}">
      <dgm:prSet phldrT="[Text]" custT="1"/>
      <dgm:spPr>
        <a:solidFill>
          <a:srgbClr val="00B050"/>
        </a:solidFill>
      </dgm:spPr>
      <dgm:t>
        <a:bodyPr/>
        <a:lstStyle/>
        <a:p>
          <a:r>
            <a:rPr lang="hi-IN" sz="4000" b="1" u="sng" dirty="0"/>
            <a:t>पंडितराज जगन्नाथ-</a:t>
          </a:r>
          <a:r>
            <a:rPr lang="hi-IN" sz="4000" b="1" dirty="0"/>
            <a:t>’’रमणीयार्थ प्रतिपादकः शब्दः काव्यम्’’ </a:t>
          </a:r>
          <a:endParaRPr lang="en-US" sz="4000" b="1" dirty="0"/>
        </a:p>
      </dgm:t>
    </dgm:pt>
    <dgm:pt modelId="{3866AB10-C0E5-4E4E-AA9C-B0E07FABB82A}" type="parTrans" cxnId="{EAA711E7-ECB8-492D-971E-263EA615CD2F}">
      <dgm:prSet/>
      <dgm:spPr/>
      <dgm:t>
        <a:bodyPr/>
        <a:lstStyle/>
        <a:p>
          <a:endParaRPr lang="en-US"/>
        </a:p>
      </dgm:t>
    </dgm:pt>
    <dgm:pt modelId="{5911FDEE-A0C4-4BE1-B8B8-293C58A4BA9A}" type="sibTrans" cxnId="{EAA711E7-ECB8-492D-971E-263EA615CD2F}">
      <dgm:prSet/>
      <dgm:spPr/>
      <dgm:t>
        <a:bodyPr/>
        <a:lstStyle/>
        <a:p>
          <a:endParaRPr lang="en-US"/>
        </a:p>
      </dgm:t>
    </dgm:pt>
    <dgm:pt modelId="{66FEA6CD-1FED-46A2-A482-6A19520C4855}">
      <dgm:prSet phldrT="[Text]" custT="1"/>
      <dgm:spPr>
        <a:solidFill>
          <a:srgbClr val="FFFF00"/>
        </a:solidFill>
      </dgm:spPr>
      <dgm:t>
        <a:bodyPr/>
        <a:lstStyle/>
        <a:p>
          <a:r>
            <a:rPr lang="hi-IN" sz="4000" b="1" u="sng" dirty="0"/>
            <a:t>भामह</a:t>
          </a:r>
          <a:r>
            <a:rPr lang="hi-IN" sz="4000" b="1" dirty="0"/>
            <a:t>- ’’शब्दार्थों सहितौ काव्यम्।’’</a:t>
          </a:r>
          <a:endParaRPr lang="en-US" sz="4000" b="1" dirty="0"/>
        </a:p>
      </dgm:t>
    </dgm:pt>
    <dgm:pt modelId="{5221AC57-B37B-4C75-8D75-9DCE5EC364B3}" type="sibTrans" cxnId="{74BD699D-9EAE-4463-8E00-3B383AFD676F}">
      <dgm:prSet/>
      <dgm:spPr/>
      <dgm:t>
        <a:bodyPr/>
        <a:lstStyle/>
        <a:p>
          <a:endParaRPr lang="en-US"/>
        </a:p>
      </dgm:t>
    </dgm:pt>
    <dgm:pt modelId="{0F30FBD3-6924-45A3-B64B-F8E7955556E0}" type="parTrans" cxnId="{74BD699D-9EAE-4463-8E00-3B383AFD676F}">
      <dgm:prSet/>
      <dgm:spPr/>
      <dgm:t>
        <a:bodyPr/>
        <a:lstStyle/>
        <a:p>
          <a:endParaRPr lang="en-US"/>
        </a:p>
      </dgm:t>
    </dgm:pt>
    <dgm:pt modelId="{950BAEA3-AF14-485C-AAC0-B4501A02D8E4}" type="pres">
      <dgm:prSet presAssocID="{E3F4DEE9-466A-4AEF-899B-79BDF751200F}" presName="Name0" presStyleCnt="0">
        <dgm:presLayoutVars>
          <dgm:chMax/>
          <dgm:chPref/>
          <dgm:dir/>
        </dgm:presLayoutVars>
      </dgm:prSet>
      <dgm:spPr/>
    </dgm:pt>
    <dgm:pt modelId="{67217DE3-0ED8-48B4-A546-3C61F2573CBB}" type="pres">
      <dgm:prSet presAssocID="{66FEA6CD-1FED-46A2-A482-6A19520C4855}" presName="parenttextcomposite" presStyleCnt="0"/>
      <dgm:spPr/>
    </dgm:pt>
    <dgm:pt modelId="{8321479D-4B22-4399-85CC-DAF9E085666E}" type="pres">
      <dgm:prSet presAssocID="{66FEA6CD-1FED-46A2-A482-6A19520C4855}" presName="parenttext" presStyleLbl="revTx" presStyleIdx="0" presStyleCnt="3" custScaleX="144205">
        <dgm:presLayoutVars>
          <dgm:chMax/>
          <dgm:chPref val="2"/>
          <dgm:bulletEnabled val="1"/>
        </dgm:presLayoutVars>
      </dgm:prSet>
      <dgm:spPr/>
    </dgm:pt>
    <dgm:pt modelId="{F700D1F9-2214-4366-88D8-9C39AF09E246}" type="pres">
      <dgm:prSet presAssocID="{66FEA6CD-1FED-46A2-A482-6A19520C4855}" presName="parallelogramComposite" presStyleCnt="0"/>
      <dgm:spPr/>
    </dgm:pt>
    <dgm:pt modelId="{1FD942D1-3772-4C0C-860B-B7519C697967}" type="pres">
      <dgm:prSet presAssocID="{66FEA6CD-1FED-46A2-A482-6A19520C4855}" presName="parallelogram1" presStyleLbl="alignNode1" presStyleIdx="0" presStyleCnt="21"/>
      <dgm:spPr/>
    </dgm:pt>
    <dgm:pt modelId="{B112806F-C587-4570-B2DE-FBDAA1A5B259}" type="pres">
      <dgm:prSet presAssocID="{66FEA6CD-1FED-46A2-A482-6A19520C4855}" presName="parallelogram2" presStyleLbl="alignNode1" presStyleIdx="1" presStyleCnt="21"/>
      <dgm:spPr/>
    </dgm:pt>
    <dgm:pt modelId="{9BA63FCD-8012-4400-A958-E0F87D0A7AF1}" type="pres">
      <dgm:prSet presAssocID="{66FEA6CD-1FED-46A2-A482-6A19520C4855}" presName="parallelogram3" presStyleLbl="alignNode1" presStyleIdx="2" presStyleCnt="21"/>
      <dgm:spPr/>
    </dgm:pt>
    <dgm:pt modelId="{E6CB86F7-378D-4D16-BB0F-CD067642DB48}" type="pres">
      <dgm:prSet presAssocID="{66FEA6CD-1FED-46A2-A482-6A19520C4855}" presName="parallelogram4" presStyleLbl="alignNode1" presStyleIdx="3" presStyleCnt="21"/>
      <dgm:spPr/>
    </dgm:pt>
    <dgm:pt modelId="{7DDDDE6B-C95E-4274-89C5-67B91A484727}" type="pres">
      <dgm:prSet presAssocID="{66FEA6CD-1FED-46A2-A482-6A19520C4855}" presName="parallelogram5" presStyleLbl="alignNode1" presStyleIdx="4" presStyleCnt="21"/>
      <dgm:spPr/>
    </dgm:pt>
    <dgm:pt modelId="{459D4CB5-2BD0-46EE-9EE4-40048637A5F4}" type="pres">
      <dgm:prSet presAssocID="{66FEA6CD-1FED-46A2-A482-6A19520C4855}" presName="parallelogram6" presStyleLbl="alignNode1" presStyleIdx="5" presStyleCnt="21"/>
      <dgm:spPr/>
    </dgm:pt>
    <dgm:pt modelId="{5DC67E31-9F4A-4516-AF22-9D2A8D160539}" type="pres">
      <dgm:prSet presAssocID="{66FEA6CD-1FED-46A2-A482-6A19520C4855}" presName="parallelogram7" presStyleLbl="alignNode1" presStyleIdx="6" presStyleCnt="21"/>
      <dgm:spPr/>
    </dgm:pt>
    <dgm:pt modelId="{52E557EF-630B-4214-B5E1-89A1FD2B439A}" type="pres">
      <dgm:prSet presAssocID="{5221AC57-B37B-4C75-8D75-9DCE5EC364B3}" presName="sibTrans" presStyleCnt="0"/>
      <dgm:spPr/>
    </dgm:pt>
    <dgm:pt modelId="{3FC5E566-6FBC-4F91-8231-B5E0DDB830B9}" type="pres">
      <dgm:prSet presAssocID="{84FB1952-69DD-4D79-BBEF-80C94A8CB04F}" presName="parenttextcomposite" presStyleCnt="0"/>
      <dgm:spPr/>
    </dgm:pt>
    <dgm:pt modelId="{3BA1DCB1-B560-4BCD-8D2D-9A5F9DD3FDB8}" type="pres">
      <dgm:prSet presAssocID="{84FB1952-69DD-4D79-BBEF-80C94A8CB04F}" presName="parenttext" presStyleLbl="revTx" presStyleIdx="1" presStyleCnt="3" custScaleX="157587">
        <dgm:presLayoutVars>
          <dgm:chMax/>
          <dgm:chPref val="2"/>
          <dgm:bulletEnabled val="1"/>
        </dgm:presLayoutVars>
      </dgm:prSet>
      <dgm:spPr/>
    </dgm:pt>
    <dgm:pt modelId="{7A44DCBC-3001-4361-8BE9-7908E769C77B}" type="pres">
      <dgm:prSet presAssocID="{84FB1952-69DD-4D79-BBEF-80C94A8CB04F}" presName="composite" presStyleCnt="0"/>
      <dgm:spPr/>
    </dgm:pt>
    <dgm:pt modelId="{4479F559-92CB-41C5-A543-51B8CAF73CDB}" type="pres">
      <dgm:prSet presAssocID="{84FB1952-69DD-4D79-BBEF-80C94A8CB04F}" presName="chevron1" presStyleLbl="alignNode1" presStyleIdx="7" presStyleCnt="21"/>
      <dgm:spPr/>
    </dgm:pt>
    <dgm:pt modelId="{D67D1529-5EB6-43B5-BA28-1DB277FC3C9E}" type="pres">
      <dgm:prSet presAssocID="{84FB1952-69DD-4D79-BBEF-80C94A8CB04F}" presName="chevron2" presStyleLbl="alignNode1" presStyleIdx="8" presStyleCnt="21"/>
      <dgm:spPr/>
    </dgm:pt>
    <dgm:pt modelId="{C2BF4686-7E2E-4FE7-AB87-72FCD6D0FBE8}" type="pres">
      <dgm:prSet presAssocID="{84FB1952-69DD-4D79-BBEF-80C94A8CB04F}" presName="chevron3" presStyleLbl="alignNode1" presStyleIdx="9" presStyleCnt="21"/>
      <dgm:spPr/>
    </dgm:pt>
    <dgm:pt modelId="{679A80E0-977D-4064-AD5F-0BF62572CAF5}" type="pres">
      <dgm:prSet presAssocID="{84FB1952-69DD-4D79-BBEF-80C94A8CB04F}" presName="chevron4" presStyleLbl="alignNode1" presStyleIdx="10" presStyleCnt="21"/>
      <dgm:spPr/>
    </dgm:pt>
    <dgm:pt modelId="{9B7F5B03-74C3-4121-9E58-4F416C39D4F5}" type="pres">
      <dgm:prSet presAssocID="{84FB1952-69DD-4D79-BBEF-80C94A8CB04F}" presName="chevron5" presStyleLbl="alignNode1" presStyleIdx="11" presStyleCnt="21"/>
      <dgm:spPr/>
    </dgm:pt>
    <dgm:pt modelId="{18BBB35A-9D01-4973-A891-D3E578A724C6}" type="pres">
      <dgm:prSet presAssocID="{84FB1952-69DD-4D79-BBEF-80C94A8CB04F}" presName="chevron6" presStyleLbl="alignNode1" presStyleIdx="12" presStyleCnt="21"/>
      <dgm:spPr/>
    </dgm:pt>
    <dgm:pt modelId="{DC980296-9721-4938-80DA-195F8936C1F0}" type="pres">
      <dgm:prSet presAssocID="{84FB1952-69DD-4D79-BBEF-80C94A8CB04F}" presName="chevron7" presStyleLbl="alignNode1" presStyleIdx="13" presStyleCnt="21"/>
      <dgm:spPr/>
    </dgm:pt>
    <dgm:pt modelId="{AFB24276-23C7-4C0D-990D-A92A90E8F291}" type="pres">
      <dgm:prSet presAssocID="{84FB1952-69DD-4D79-BBEF-80C94A8CB04F}" presName="childtext" presStyleLbl="solidFgAcc1" presStyleIdx="0" presStyleCnt="2" custScaleX="155564">
        <dgm:presLayoutVars>
          <dgm:chMax/>
          <dgm:chPref val="0"/>
          <dgm:bulletEnabled val="1"/>
        </dgm:presLayoutVars>
      </dgm:prSet>
      <dgm:spPr/>
    </dgm:pt>
    <dgm:pt modelId="{CFDDBC3A-DB34-474A-8C61-F4A542E47F5A}" type="pres">
      <dgm:prSet presAssocID="{4294D5EC-4851-4DDA-8262-99317C7B7DEB}" presName="sibTrans" presStyleCnt="0"/>
      <dgm:spPr/>
    </dgm:pt>
    <dgm:pt modelId="{A990404D-BB64-463F-9F77-C598F29819C6}" type="pres">
      <dgm:prSet presAssocID="{E5442FE9-F2E5-44AF-867B-5C7F28F8A662}" presName="parenttextcomposite" presStyleCnt="0"/>
      <dgm:spPr/>
    </dgm:pt>
    <dgm:pt modelId="{E3F41164-B83C-4BFB-A41C-0FC011FBE59C}" type="pres">
      <dgm:prSet presAssocID="{E5442FE9-F2E5-44AF-867B-5C7F28F8A662}" presName="parenttext" presStyleLbl="revTx" presStyleIdx="2" presStyleCnt="3" custScaleX="143773" custScaleY="169893" custLinFactNeighborX="0" custLinFactNeighborY="3843">
        <dgm:presLayoutVars>
          <dgm:chMax/>
          <dgm:chPref val="2"/>
          <dgm:bulletEnabled val="1"/>
        </dgm:presLayoutVars>
      </dgm:prSet>
      <dgm:spPr/>
    </dgm:pt>
    <dgm:pt modelId="{B3A1A8F6-65B3-46F2-9D3B-A53E2D937790}" type="pres">
      <dgm:prSet presAssocID="{E5442FE9-F2E5-44AF-867B-5C7F28F8A662}" presName="composite" presStyleCnt="0"/>
      <dgm:spPr/>
    </dgm:pt>
    <dgm:pt modelId="{FF4AC27C-3206-474B-984D-D5F7D7DD97DB}" type="pres">
      <dgm:prSet presAssocID="{E5442FE9-F2E5-44AF-867B-5C7F28F8A662}" presName="chevron1" presStyleLbl="alignNode1" presStyleIdx="14" presStyleCnt="21"/>
      <dgm:spPr/>
    </dgm:pt>
    <dgm:pt modelId="{F94D0DEB-522F-4697-B272-42650113F07F}" type="pres">
      <dgm:prSet presAssocID="{E5442FE9-F2E5-44AF-867B-5C7F28F8A662}" presName="chevron2" presStyleLbl="alignNode1" presStyleIdx="15" presStyleCnt="21"/>
      <dgm:spPr/>
    </dgm:pt>
    <dgm:pt modelId="{DE3D9670-0435-4219-A7E5-277AF5C7FB29}" type="pres">
      <dgm:prSet presAssocID="{E5442FE9-F2E5-44AF-867B-5C7F28F8A662}" presName="chevron3" presStyleLbl="alignNode1" presStyleIdx="16" presStyleCnt="21"/>
      <dgm:spPr/>
    </dgm:pt>
    <dgm:pt modelId="{2C025F48-68BE-47C6-9C82-18F94A8518C1}" type="pres">
      <dgm:prSet presAssocID="{E5442FE9-F2E5-44AF-867B-5C7F28F8A662}" presName="chevron4" presStyleLbl="alignNode1" presStyleIdx="17" presStyleCnt="21"/>
      <dgm:spPr/>
    </dgm:pt>
    <dgm:pt modelId="{D4385077-688C-4736-B624-40525D6A029E}" type="pres">
      <dgm:prSet presAssocID="{E5442FE9-F2E5-44AF-867B-5C7F28F8A662}" presName="chevron5" presStyleLbl="alignNode1" presStyleIdx="18" presStyleCnt="21"/>
      <dgm:spPr/>
    </dgm:pt>
    <dgm:pt modelId="{8AFD556E-EA0F-40B4-9C51-53CFC94D7C72}" type="pres">
      <dgm:prSet presAssocID="{E5442FE9-F2E5-44AF-867B-5C7F28F8A662}" presName="chevron6" presStyleLbl="alignNode1" presStyleIdx="19" presStyleCnt="21"/>
      <dgm:spPr/>
    </dgm:pt>
    <dgm:pt modelId="{33785468-F610-47EA-96EB-C819E5981635}" type="pres">
      <dgm:prSet presAssocID="{E5442FE9-F2E5-44AF-867B-5C7F28F8A662}" presName="chevron7" presStyleLbl="alignNode1" presStyleIdx="20" presStyleCnt="21"/>
      <dgm:spPr/>
    </dgm:pt>
    <dgm:pt modelId="{9F7ED83C-EE37-43B9-ACFB-7C37B6860758}" type="pres">
      <dgm:prSet presAssocID="{E5442FE9-F2E5-44AF-867B-5C7F28F8A662}" presName="childtext" presStyleLbl="solidFgAcc1" presStyleIdx="1" presStyleCnt="2" custScaleX="155565" custScaleY="125122">
        <dgm:presLayoutVars>
          <dgm:chMax/>
          <dgm:chPref val="0"/>
          <dgm:bulletEnabled val="1"/>
        </dgm:presLayoutVars>
      </dgm:prSet>
      <dgm:spPr/>
    </dgm:pt>
  </dgm:ptLst>
  <dgm:cxnLst>
    <dgm:cxn modelId="{E29CAA06-6A2E-4D24-84D1-3E3A506210D0}" type="presOf" srcId="{E5442FE9-F2E5-44AF-867B-5C7F28F8A662}" destId="{E3F41164-B83C-4BFB-A41C-0FC011FBE59C}" srcOrd="0" destOrd="0" presId="urn:microsoft.com/office/officeart/2008/layout/VerticalAccentList"/>
    <dgm:cxn modelId="{0D1B940E-8A17-4ED7-A87A-C273F710253A}" type="presOf" srcId="{E3F4DEE9-466A-4AEF-899B-79BDF751200F}" destId="{950BAEA3-AF14-485C-AAC0-B4501A02D8E4}" srcOrd="0" destOrd="0" presId="urn:microsoft.com/office/officeart/2008/layout/VerticalAccentList"/>
    <dgm:cxn modelId="{9AB44136-26A1-4676-9850-BD97F28165F3}" srcId="{84FB1952-69DD-4D79-BBEF-80C94A8CB04F}" destId="{6530AB80-7332-48DA-ACB4-211450428F4A}" srcOrd="0" destOrd="0" parTransId="{6A31B0C9-7266-48BA-A1E3-49D721C5E90A}" sibTransId="{7E503087-FA4F-48AA-B11C-36EEC069E5BC}"/>
    <dgm:cxn modelId="{9DDB6F64-4153-4DC6-B060-9889923BBBEA}" srcId="{E3F4DEE9-466A-4AEF-899B-79BDF751200F}" destId="{E5442FE9-F2E5-44AF-867B-5C7F28F8A662}" srcOrd="2" destOrd="0" parTransId="{C0E290BF-F3C5-4544-A15E-BA6136397CCD}" sibTransId="{33934E42-6FC8-4E12-9DE6-BBD133F5A5AE}"/>
    <dgm:cxn modelId="{93EA6B9A-8B8C-4C87-A551-18159F4D25EC}" type="presOf" srcId="{075C2B5D-C6DE-4551-9DD0-8CC21FB304DB}" destId="{9F7ED83C-EE37-43B9-ACFB-7C37B6860758}" srcOrd="0" destOrd="0" presId="urn:microsoft.com/office/officeart/2008/layout/VerticalAccentList"/>
    <dgm:cxn modelId="{74BD699D-9EAE-4463-8E00-3B383AFD676F}" srcId="{E3F4DEE9-466A-4AEF-899B-79BDF751200F}" destId="{66FEA6CD-1FED-46A2-A482-6A19520C4855}" srcOrd="0" destOrd="0" parTransId="{0F30FBD3-6924-45A3-B64B-F8E7955556E0}" sibTransId="{5221AC57-B37B-4C75-8D75-9DCE5EC364B3}"/>
    <dgm:cxn modelId="{E657EDB5-63CF-46F3-BCBE-69BC1F7C03CE}" type="presOf" srcId="{6530AB80-7332-48DA-ACB4-211450428F4A}" destId="{AFB24276-23C7-4C0D-990D-A92A90E8F291}" srcOrd="0" destOrd="0" presId="urn:microsoft.com/office/officeart/2008/layout/VerticalAccentList"/>
    <dgm:cxn modelId="{495688C6-DA11-496A-B894-AFB3633B4F78}" type="presOf" srcId="{66FEA6CD-1FED-46A2-A482-6A19520C4855}" destId="{8321479D-4B22-4399-85CC-DAF9E085666E}" srcOrd="0" destOrd="0" presId="urn:microsoft.com/office/officeart/2008/layout/VerticalAccentList"/>
    <dgm:cxn modelId="{22B9C5DB-836A-4E6B-BB85-0CB9E03613C5}" srcId="{E3F4DEE9-466A-4AEF-899B-79BDF751200F}" destId="{84FB1952-69DD-4D79-BBEF-80C94A8CB04F}" srcOrd="1" destOrd="0" parTransId="{DBC39E02-9F90-43A7-8B40-FB1030595EED}" sibTransId="{4294D5EC-4851-4DDA-8262-99317C7B7DEB}"/>
    <dgm:cxn modelId="{BFAEB3DC-EF47-4167-B467-A4EAB5E49E68}" type="presOf" srcId="{84FB1952-69DD-4D79-BBEF-80C94A8CB04F}" destId="{3BA1DCB1-B560-4BCD-8D2D-9A5F9DD3FDB8}" srcOrd="0" destOrd="0" presId="urn:microsoft.com/office/officeart/2008/layout/VerticalAccentList"/>
    <dgm:cxn modelId="{EAA711E7-ECB8-492D-971E-263EA615CD2F}" srcId="{E5442FE9-F2E5-44AF-867B-5C7F28F8A662}" destId="{075C2B5D-C6DE-4551-9DD0-8CC21FB304DB}" srcOrd="0" destOrd="0" parTransId="{3866AB10-C0E5-4E4E-AA9C-B0E07FABB82A}" sibTransId="{5911FDEE-A0C4-4BE1-B8B8-293C58A4BA9A}"/>
    <dgm:cxn modelId="{EE1663B4-2D64-43D1-8FFD-5EF249261F11}" type="presParOf" srcId="{950BAEA3-AF14-485C-AAC0-B4501A02D8E4}" destId="{67217DE3-0ED8-48B4-A546-3C61F2573CBB}" srcOrd="0" destOrd="0" presId="urn:microsoft.com/office/officeart/2008/layout/VerticalAccentList"/>
    <dgm:cxn modelId="{BCF70B22-D143-445E-82A9-43BDFD53609F}" type="presParOf" srcId="{67217DE3-0ED8-48B4-A546-3C61F2573CBB}" destId="{8321479D-4B22-4399-85CC-DAF9E085666E}" srcOrd="0" destOrd="0" presId="urn:microsoft.com/office/officeart/2008/layout/VerticalAccentList"/>
    <dgm:cxn modelId="{9AD7A928-154A-47C1-95BF-2B352EB5F18B}" type="presParOf" srcId="{950BAEA3-AF14-485C-AAC0-B4501A02D8E4}" destId="{F700D1F9-2214-4366-88D8-9C39AF09E246}" srcOrd="1" destOrd="0" presId="urn:microsoft.com/office/officeart/2008/layout/VerticalAccentList"/>
    <dgm:cxn modelId="{D07AAE35-0444-48EB-B826-895307D35486}" type="presParOf" srcId="{F700D1F9-2214-4366-88D8-9C39AF09E246}" destId="{1FD942D1-3772-4C0C-860B-B7519C697967}" srcOrd="0" destOrd="0" presId="urn:microsoft.com/office/officeart/2008/layout/VerticalAccentList"/>
    <dgm:cxn modelId="{7941A78C-E3AC-4680-AEF0-3D93D54AB48C}" type="presParOf" srcId="{F700D1F9-2214-4366-88D8-9C39AF09E246}" destId="{B112806F-C587-4570-B2DE-FBDAA1A5B259}" srcOrd="1" destOrd="0" presId="urn:microsoft.com/office/officeart/2008/layout/VerticalAccentList"/>
    <dgm:cxn modelId="{AD85F051-B0FC-4FF8-BB80-01FCAE762679}" type="presParOf" srcId="{F700D1F9-2214-4366-88D8-9C39AF09E246}" destId="{9BA63FCD-8012-4400-A958-E0F87D0A7AF1}" srcOrd="2" destOrd="0" presId="urn:microsoft.com/office/officeart/2008/layout/VerticalAccentList"/>
    <dgm:cxn modelId="{8407F390-97FB-4E20-AFA7-23CF295A5E52}" type="presParOf" srcId="{F700D1F9-2214-4366-88D8-9C39AF09E246}" destId="{E6CB86F7-378D-4D16-BB0F-CD067642DB48}" srcOrd="3" destOrd="0" presId="urn:microsoft.com/office/officeart/2008/layout/VerticalAccentList"/>
    <dgm:cxn modelId="{BE9C1CF7-0320-4C9F-9457-F73D8C203DBC}" type="presParOf" srcId="{F700D1F9-2214-4366-88D8-9C39AF09E246}" destId="{7DDDDE6B-C95E-4274-89C5-67B91A484727}" srcOrd="4" destOrd="0" presId="urn:microsoft.com/office/officeart/2008/layout/VerticalAccentList"/>
    <dgm:cxn modelId="{59B23D20-3E0C-49D6-AD35-DAFF68BE25FA}" type="presParOf" srcId="{F700D1F9-2214-4366-88D8-9C39AF09E246}" destId="{459D4CB5-2BD0-46EE-9EE4-40048637A5F4}" srcOrd="5" destOrd="0" presId="urn:microsoft.com/office/officeart/2008/layout/VerticalAccentList"/>
    <dgm:cxn modelId="{B9999FC0-A204-4F35-8DAB-5BBA1B0E1A29}" type="presParOf" srcId="{F700D1F9-2214-4366-88D8-9C39AF09E246}" destId="{5DC67E31-9F4A-4516-AF22-9D2A8D160539}" srcOrd="6" destOrd="0" presId="urn:microsoft.com/office/officeart/2008/layout/VerticalAccentList"/>
    <dgm:cxn modelId="{A7830832-158B-4873-BD96-2E013ED35D61}" type="presParOf" srcId="{950BAEA3-AF14-485C-AAC0-B4501A02D8E4}" destId="{52E557EF-630B-4214-B5E1-89A1FD2B439A}" srcOrd="2" destOrd="0" presId="urn:microsoft.com/office/officeart/2008/layout/VerticalAccentList"/>
    <dgm:cxn modelId="{CF36C755-3240-4D44-895A-FDB94158F87B}" type="presParOf" srcId="{950BAEA3-AF14-485C-AAC0-B4501A02D8E4}" destId="{3FC5E566-6FBC-4F91-8231-B5E0DDB830B9}" srcOrd="3" destOrd="0" presId="urn:microsoft.com/office/officeart/2008/layout/VerticalAccentList"/>
    <dgm:cxn modelId="{EAE95632-2047-4B25-8F23-7641ECA79BD1}" type="presParOf" srcId="{3FC5E566-6FBC-4F91-8231-B5E0DDB830B9}" destId="{3BA1DCB1-B560-4BCD-8D2D-9A5F9DD3FDB8}" srcOrd="0" destOrd="0" presId="urn:microsoft.com/office/officeart/2008/layout/VerticalAccentList"/>
    <dgm:cxn modelId="{69D4D542-555B-4CCB-ADB7-E39F59C3162B}" type="presParOf" srcId="{950BAEA3-AF14-485C-AAC0-B4501A02D8E4}" destId="{7A44DCBC-3001-4361-8BE9-7908E769C77B}" srcOrd="4" destOrd="0" presId="urn:microsoft.com/office/officeart/2008/layout/VerticalAccentList"/>
    <dgm:cxn modelId="{0F56C963-0860-4F61-80B7-544F113B2F9C}" type="presParOf" srcId="{7A44DCBC-3001-4361-8BE9-7908E769C77B}" destId="{4479F559-92CB-41C5-A543-51B8CAF73CDB}" srcOrd="0" destOrd="0" presId="urn:microsoft.com/office/officeart/2008/layout/VerticalAccentList"/>
    <dgm:cxn modelId="{CF81CFD0-5268-4DCC-B240-E406A2611427}" type="presParOf" srcId="{7A44DCBC-3001-4361-8BE9-7908E769C77B}" destId="{D67D1529-5EB6-43B5-BA28-1DB277FC3C9E}" srcOrd="1" destOrd="0" presId="urn:microsoft.com/office/officeart/2008/layout/VerticalAccentList"/>
    <dgm:cxn modelId="{65E15A99-D9F9-4BD9-BE9B-5300BC940193}" type="presParOf" srcId="{7A44DCBC-3001-4361-8BE9-7908E769C77B}" destId="{C2BF4686-7E2E-4FE7-AB87-72FCD6D0FBE8}" srcOrd="2" destOrd="0" presId="urn:microsoft.com/office/officeart/2008/layout/VerticalAccentList"/>
    <dgm:cxn modelId="{B648A3C1-5DBE-4A66-92CE-153C384712EE}" type="presParOf" srcId="{7A44DCBC-3001-4361-8BE9-7908E769C77B}" destId="{679A80E0-977D-4064-AD5F-0BF62572CAF5}" srcOrd="3" destOrd="0" presId="urn:microsoft.com/office/officeart/2008/layout/VerticalAccentList"/>
    <dgm:cxn modelId="{CF3FF228-FC61-4B8A-8C73-67642EEE2CD2}" type="presParOf" srcId="{7A44DCBC-3001-4361-8BE9-7908E769C77B}" destId="{9B7F5B03-74C3-4121-9E58-4F416C39D4F5}" srcOrd="4" destOrd="0" presId="urn:microsoft.com/office/officeart/2008/layout/VerticalAccentList"/>
    <dgm:cxn modelId="{6CE05D79-51FC-468E-A8ED-03D5F6045DF6}" type="presParOf" srcId="{7A44DCBC-3001-4361-8BE9-7908E769C77B}" destId="{18BBB35A-9D01-4973-A891-D3E578A724C6}" srcOrd="5" destOrd="0" presId="urn:microsoft.com/office/officeart/2008/layout/VerticalAccentList"/>
    <dgm:cxn modelId="{36DEFEDF-C3B2-4C4D-972F-B884872A79BA}" type="presParOf" srcId="{7A44DCBC-3001-4361-8BE9-7908E769C77B}" destId="{DC980296-9721-4938-80DA-195F8936C1F0}" srcOrd="6" destOrd="0" presId="urn:microsoft.com/office/officeart/2008/layout/VerticalAccentList"/>
    <dgm:cxn modelId="{72472A7A-369F-4418-B6E2-D9294922D527}" type="presParOf" srcId="{7A44DCBC-3001-4361-8BE9-7908E769C77B}" destId="{AFB24276-23C7-4C0D-990D-A92A90E8F291}" srcOrd="7" destOrd="0" presId="urn:microsoft.com/office/officeart/2008/layout/VerticalAccentList"/>
    <dgm:cxn modelId="{67CEF07F-8F37-46F0-B3F8-C1F52F3BA813}" type="presParOf" srcId="{950BAEA3-AF14-485C-AAC0-B4501A02D8E4}" destId="{CFDDBC3A-DB34-474A-8C61-F4A542E47F5A}" srcOrd="5" destOrd="0" presId="urn:microsoft.com/office/officeart/2008/layout/VerticalAccentList"/>
    <dgm:cxn modelId="{A0355A65-9AE7-44BD-85D7-B3E77BAF663E}" type="presParOf" srcId="{950BAEA3-AF14-485C-AAC0-B4501A02D8E4}" destId="{A990404D-BB64-463F-9F77-C598F29819C6}" srcOrd="6" destOrd="0" presId="urn:microsoft.com/office/officeart/2008/layout/VerticalAccentList"/>
    <dgm:cxn modelId="{EB9C21B5-A314-450F-9E14-96CE41B5DA54}" type="presParOf" srcId="{A990404D-BB64-463F-9F77-C598F29819C6}" destId="{E3F41164-B83C-4BFB-A41C-0FC011FBE59C}" srcOrd="0" destOrd="0" presId="urn:microsoft.com/office/officeart/2008/layout/VerticalAccentList"/>
    <dgm:cxn modelId="{85D3B268-541B-42E9-96C3-C66B90DBCB03}" type="presParOf" srcId="{950BAEA3-AF14-485C-AAC0-B4501A02D8E4}" destId="{B3A1A8F6-65B3-46F2-9D3B-A53E2D937790}" srcOrd="7" destOrd="0" presId="urn:microsoft.com/office/officeart/2008/layout/VerticalAccentList"/>
    <dgm:cxn modelId="{78E81102-012A-42F0-B9B6-6604301454E0}" type="presParOf" srcId="{B3A1A8F6-65B3-46F2-9D3B-A53E2D937790}" destId="{FF4AC27C-3206-474B-984D-D5F7D7DD97DB}" srcOrd="0" destOrd="0" presId="urn:microsoft.com/office/officeart/2008/layout/VerticalAccentList"/>
    <dgm:cxn modelId="{42D4DFC6-8CEF-474C-B193-9945F7422703}" type="presParOf" srcId="{B3A1A8F6-65B3-46F2-9D3B-A53E2D937790}" destId="{F94D0DEB-522F-4697-B272-42650113F07F}" srcOrd="1" destOrd="0" presId="urn:microsoft.com/office/officeart/2008/layout/VerticalAccentList"/>
    <dgm:cxn modelId="{53E073EA-E5EF-4DFE-80B3-9174CD58E284}" type="presParOf" srcId="{B3A1A8F6-65B3-46F2-9D3B-A53E2D937790}" destId="{DE3D9670-0435-4219-A7E5-277AF5C7FB29}" srcOrd="2" destOrd="0" presId="urn:microsoft.com/office/officeart/2008/layout/VerticalAccentList"/>
    <dgm:cxn modelId="{3E073157-5390-4CDB-8E66-6DA0902A84FE}" type="presParOf" srcId="{B3A1A8F6-65B3-46F2-9D3B-A53E2D937790}" destId="{2C025F48-68BE-47C6-9C82-18F94A8518C1}" srcOrd="3" destOrd="0" presId="urn:microsoft.com/office/officeart/2008/layout/VerticalAccentList"/>
    <dgm:cxn modelId="{DA963D2E-285C-4339-934B-8C5D4F30A838}" type="presParOf" srcId="{B3A1A8F6-65B3-46F2-9D3B-A53E2D937790}" destId="{D4385077-688C-4736-B624-40525D6A029E}" srcOrd="4" destOrd="0" presId="urn:microsoft.com/office/officeart/2008/layout/VerticalAccentList"/>
    <dgm:cxn modelId="{A6C2E0CD-549C-4B29-ABA3-3AD8C1CDF2C4}" type="presParOf" srcId="{B3A1A8F6-65B3-46F2-9D3B-A53E2D937790}" destId="{8AFD556E-EA0F-40B4-9C51-53CFC94D7C72}" srcOrd="5" destOrd="0" presId="urn:microsoft.com/office/officeart/2008/layout/VerticalAccentList"/>
    <dgm:cxn modelId="{AD060230-549F-464B-8E55-F2F7850C801A}" type="presParOf" srcId="{B3A1A8F6-65B3-46F2-9D3B-A53E2D937790}" destId="{33785468-F610-47EA-96EB-C819E5981635}" srcOrd="6" destOrd="0" presId="urn:microsoft.com/office/officeart/2008/layout/VerticalAccentList"/>
    <dgm:cxn modelId="{52455E12-CCA2-4FF6-A1AD-3927EB720B9D}" type="presParOf" srcId="{B3A1A8F6-65B3-46F2-9D3B-A53E2D937790}" destId="{9F7ED83C-EE37-43B9-ACFB-7C37B6860758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BB2CCD-16B9-4742-AEC5-139E0C21DA6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1711D3-CB13-4FA7-A569-608EEFB95897}">
      <dgm:prSet phldrT="[Text]" custT="1"/>
      <dgm:spPr>
        <a:solidFill>
          <a:schemeClr val="accent2"/>
        </a:solidFill>
      </dgm:spPr>
      <dgm:t>
        <a:bodyPr/>
        <a:lstStyle/>
        <a:p>
          <a:r>
            <a:rPr lang="hi-IN" sz="3200" b="1" u="sng" dirty="0"/>
            <a:t>रामचन्द्र शुक्ल-</a:t>
          </a:r>
          <a:r>
            <a:rPr lang="hi-IN" sz="2400" b="0" u="none" dirty="0"/>
            <a:t>”</a:t>
          </a:r>
          <a:r>
            <a:rPr lang="hi-IN" sz="2400" b="1" u="none" dirty="0"/>
            <a:t>जिस प्रकार आत्मा की मुक्तावस्था ज्ञान दशा कहलाती है, उसी प्रकार ह्रदय की मुक्तावस्था रस-दशा कहलाती है, हृदय की इसी मुक्ति की साधना के लिए मनुष्य की वाणी जो शब्द विधान करती है, उसे कविता कहते हैं|”</a:t>
          </a:r>
          <a:endParaRPr lang="en-US" sz="2400" b="1" u="none" dirty="0"/>
        </a:p>
      </dgm:t>
    </dgm:pt>
    <dgm:pt modelId="{CD0454CC-5832-4500-9155-D319EC9C6743}" type="parTrans" cxnId="{93B04BB0-6F10-4597-A637-2765BAC4114B}">
      <dgm:prSet/>
      <dgm:spPr/>
      <dgm:t>
        <a:bodyPr/>
        <a:lstStyle/>
        <a:p>
          <a:endParaRPr lang="en-US"/>
        </a:p>
      </dgm:t>
    </dgm:pt>
    <dgm:pt modelId="{0CC9F41B-EB95-4B6D-8A05-86E55811D7EA}" type="sibTrans" cxnId="{93B04BB0-6F10-4597-A637-2765BAC4114B}">
      <dgm:prSet/>
      <dgm:spPr/>
      <dgm:t>
        <a:bodyPr/>
        <a:lstStyle/>
        <a:p>
          <a:endParaRPr lang="en-US"/>
        </a:p>
      </dgm:t>
    </dgm:pt>
    <dgm:pt modelId="{9172171D-AC7D-4D3C-B701-C03FC9F15030}">
      <dgm:prSet phldrT="[Text]" custT="1"/>
      <dgm:spPr>
        <a:solidFill>
          <a:srgbClr val="C00000"/>
        </a:solidFill>
      </dgm:spPr>
      <dgm:t>
        <a:bodyPr/>
        <a:lstStyle/>
        <a:p>
          <a:r>
            <a:rPr lang="hi-IN" sz="3600" b="1" u="sng" dirty="0"/>
            <a:t>जयशंकर प्रसाद-</a:t>
          </a:r>
          <a:r>
            <a:rPr lang="hi-IN" sz="3200" dirty="0"/>
            <a:t>”</a:t>
          </a:r>
          <a:r>
            <a:rPr lang="hi-IN" sz="2800" b="1" dirty="0"/>
            <a:t>काव्य आत्मा की संकल्पनात्मक अनुभूति है|”</a:t>
          </a:r>
          <a:endParaRPr lang="en-US" sz="2800" b="1" dirty="0"/>
        </a:p>
      </dgm:t>
    </dgm:pt>
    <dgm:pt modelId="{85988EF3-246F-4338-9B9E-B5057502DF78}" type="parTrans" cxnId="{EE91D608-41DF-4156-B184-D72D4217A09C}">
      <dgm:prSet/>
      <dgm:spPr/>
      <dgm:t>
        <a:bodyPr/>
        <a:lstStyle/>
        <a:p>
          <a:endParaRPr lang="en-US"/>
        </a:p>
      </dgm:t>
    </dgm:pt>
    <dgm:pt modelId="{61ABB175-755D-43EC-A235-90DC84080657}" type="sibTrans" cxnId="{EE91D608-41DF-4156-B184-D72D4217A09C}">
      <dgm:prSet/>
      <dgm:spPr/>
      <dgm:t>
        <a:bodyPr/>
        <a:lstStyle/>
        <a:p>
          <a:endParaRPr lang="en-US"/>
        </a:p>
      </dgm:t>
    </dgm:pt>
    <dgm:pt modelId="{2C1D3DB6-1691-4DAE-A1AD-99B4BCF73E56}">
      <dgm:prSet phldrT="[Text]" custT="1"/>
      <dgm:spPr>
        <a:solidFill>
          <a:srgbClr val="FF0000"/>
        </a:solidFill>
      </dgm:spPr>
      <dgm:t>
        <a:bodyPr/>
        <a:lstStyle/>
        <a:p>
          <a:r>
            <a:rPr lang="hi-IN" sz="3600" b="1" u="sng" dirty="0"/>
            <a:t>सुमित्रानंदन पन्त-</a:t>
          </a:r>
          <a:r>
            <a:rPr lang="hi-IN" sz="3400" dirty="0"/>
            <a:t>”</a:t>
          </a:r>
          <a:r>
            <a:rPr lang="hi-IN" sz="3400" b="1" dirty="0"/>
            <a:t>कविता हमारे परिपूर्ण क्षणों की वाणी है|”</a:t>
          </a:r>
          <a:endParaRPr lang="en-US" sz="3400" b="1" dirty="0"/>
        </a:p>
      </dgm:t>
    </dgm:pt>
    <dgm:pt modelId="{95CE4AD5-2DCD-4524-B943-6BBB55BF18CC}" type="parTrans" cxnId="{FC2728A5-A450-4178-AE63-E265E2D99853}">
      <dgm:prSet/>
      <dgm:spPr/>
      <dgm:t>
        <a:bodyPr/>
        <a:lstStyle/>
        <a:p>
          <a:endParaRPr lang="en-US"/>
        </a:p>
      </dgm:t>
    </dgm:pt>
    <dgm:pt modelId="{719D06E4-A62B-4977-8DE4-97D636967D4B}" type="sibTrans" cxnId="{FC2728A5-A450-4178-AE63-E265E2D99853}">
      <dgm:prSet/>
      <dgm:spPr/>
      <dgm:t>
        <a:bodyPr/>
        <a:lstStyle/>
        <a:p>
          <a:endParaRPr lang="en-US"/>
        </a:p>
      </dgm:t>
    </dgm:pt>
    <dgm:pt modelId="{1354157A-ED01-43A7-A7B8-4E5B01B3F8B7}" type="pres">
      <dgm:prSet presAssocID="{DDBB2CCD-16B9-4742-AEC5-139E0C21DA62}" presName="Name0" presStyleCnt="0">
        <dgm:presLayoutVars>
          <dgm:chMax val="7"/>
          <dgm:chPref val="7"/>
          <dgm:dir/>
        </dgm:presLayoutVars>
      </dgm:prSet>
      <dgm:spPr/>
    </dgm:pt>
    <dgm:pt modelId="{D9C95597-844E-4441-BA0F-5A6356FBE2AF}" type="pres">
      <dgm:prSet presAssocID="{DDBB2CCD-16B9-4742-AEC5-139E0C21DA62}" presName="Name1" presStyleCnt="0"/>
      <dgm:spPr/>
    </dgm:pt>
    <dgm:pt modelId="{D81F7E55-9665-4E38-966B-D6B48C4B2DB1}" type="pres">
      <dgm:prSet presAssocID="{DDBB2CCD-16B9-4742-AEC5-139E0C21DA62}" presName="cycle" presStyleCnt="0"/>
      <dgm:spPr/>
    </dgm:pt>
    <dgm:pt modelId="{E192DA6C-A81F-43E4-8901-014C82EFA0C8}" type="pres">
      <dgm:prSet presAssocID="{DDBB2CCD-16B9-4742-AEC5-139E0C21DA62}" presName="srcNode" presStyleLbl="node1" presStyleIdx="0" presStyleCnt="3"/>
      <dgm:spPr/>
    </dgm:pt>
    <dgm:pt modelId="{C21C7BB5-F6AB-47DA-A5D1-BE6A74C2CC0C}" type="pres">
      <dgm:prSet presAssocID="{DDBB2CCD-16B9-4742-AEC5-139E0C21DA62}" presName="conn" presStyleLbl="parChTrans1D2" presStyleIdx="0" presStyleCnt="1"/>
      <dgm:spPr/>
    </dgm:pt>
    <dgm:pt modelId="{0E4E6EB9-42A5-4079-932F-7026E6086B17}" type="pres">
      <dgm:prSet presAssocID="{DDBB2CCD-16B9-4742-AEC5-139E0C21DA62}" presName="extraNode" presStyleLbl="node1" presStyleIdx="0" presStyleCnt="3"/>
      <dgm:spPr/>
    </dgm:pt>
    <dgm:pt modelId="{B73BAD85-2770-4892-A329-BECA878E4159}" type="pres">
      <dgm:prSet presAssocID="{DDBB2CCD-16B9-4742-AEC5-139E0C21DA62}" presName="dstNode" presStyleLbl="node1" presStyleIdx="0" presStyleCnt="3"/>
      <dgm:spPr/>
    </dgm:pt>
    <dgm:pt modelId="{9C2522CB-3FA6-4F05-8AEC-3925A14A7D5A}" type="pres">
      <dgm:prSet presAssocID="{5C1711D3-CB13-4FA7-A569-608EEFB95897}" presName="text_1" presStyleLbl="node1" presStyleIdx="0" presStyleCnt="3" custScaleY="149849">
        <dgm:presLayoutVars>
          <dgm:bulletEnabled val="1"/>
        </dgm:presLayoutVars>
      </dgm:prSet>
      <dgm:spPr/>
    </dgm:pt>
    <dgm:pt modelId="{399F0D23-5EA3-443C-ACAA-7485DC70E24F}" type="pres">
      <dgm:prSet presAssocID="{5C1711D3-CB13-4FA7-A569-608EEFB95897}" presName="accent_1" presStyleCnt="0"/>
      <dgm:spPr/>
    </dgm:pt>
    <dgm:pt modelId="{B18C7341-3489-4A57-8E9F-577E6BF76044}" type="pres">
      <dgm:prSet presAssocID="{5C1711D3-CB13-4FA7-A569-608EEFB95897}" presName="accentRepeatNode" presStyleLbl="solidFgAcc1" presStyleIdx="0" presStyleCnt="3" custScaleX="101846"/>
      <dgm:spPr>
        <a:solidFill>
          <a:srgbClr val="FFC000"/>
        </a:solidFill>
      </dgm:spPr>
    </dgm:pt>
    <dgm:pt modelId="{FD3DFAF0-E049-4F8B-AC6A-8B611240E8BB}" type="pres">
      <dgm:prSet presAssocID="{9172171D-AC7D-4D3C-B701-C03FC9F15030}" presName="text_2" presStyleLbl="node1" presStyleIdx="1" presStyleCnt="3">
        <dgm:presLayoutVars>
          <dgm:bulletEnabled val="1"/>
        </dgm:presLayoutVars>
      </dgm:prSet>
      <dgm:spPr/>
    </dgm:pt>
    <dgm:pt modelId="{0B845DB6-54F1-463E-BCBC-6287BC2D66AE}" type="pres">
      <dgm:prSet presAssocID="{9172171D-AC7D-4D3C-B701-C03FC9F15030}" presName="accent_2" presStyleCnt="0"/>
      <dgm:spPr/>
    </dgm:pt>
    <dgm:pt modelId="{1C0F5B01-E8F0-4ACC-8B2F-1F335D5DEFF0}" type="pres">
      <dgm:prSet presAssocID="{9172171D-AC7D-4D3C-B701-C03FC9F15030}" presName="accentRepeatNode" presStyleLbl="solidFgAcc1" presStyleIdx="1" presStyleCnt="3"/>
      <dgm:spPr>
        <a:solidFill>
          <a:srgbClr val="FFC000"/>
        </a:solidFill>
      </dgm:spPr>
    </dgm:pt>
    <dgm:pt modelId="{B8F169CF-C489-4FE4-A406-8F2F3951C6A7}" type="pres">
      <dgm:prSet presAssocID="{2C1D3DB6-1691-4DAE-A1AD-99B4BCF73E56}" presName="text_3" presStyleLbl="node1" presStyleIdx="2" presStyleCnt="3">
        <dgm:presLayoutVars>
          <dgm:bulletEnabled val="1"/>
        </dgm:presLayoutVars>
      </dgm:prSet>
      <dgm:spPr/>
    </dgm:pt>
    <dgm:pt modelId="{99733B64-42B1-4736-8948-F32F978D7CF4}" type="pres">
      <dgm:prSet presAssocID="{2C1D3DB6-1691-4DAE-A1AD-99B4BCF73E56}" presName="accent_3" presStyleCnt="0"/>
      <dgm:spPr/>
    </dgm:pt>
    <dgm:pt modelId="{1F611B7F-4083-4349-9B7C-EC64EF6AD238}" type="pres">
      <dgm:prSet presAssocID="{2C1D3DB6-1691-4DAE-A1AD-99B4BCF73E56}" presName="accentRepeatNode" presStyleLbl="solidFgAcc1" presStyleIdx="2" presStyleCnt="3"/>
      <dgm:spPr>
        <a:solidFill>
          <a:srgbClr val="FFC000"/>
        </a:solidFill>
      </dgm:spPr>
    </dgm:pt>
  </dgm:ptLst>
  <dgm:cxnLst>
    <dgm:cxn modelId="{EE91D608-41DF-4156-B184-D72D4217A09C}" srcId="{DDBB2CCD-16B9-4742-AEC5-139E0C21DA62}" destId="{9172171D-AC7D-4D3C-B701-C03FC9F15030}" srcOrd="1" destOrd="0" parTransId="{85988EF3-246F-4338-9B9E-B5057502DF78}" sibTransId="{61ABB175-755D-43EC-A235-90DC84080657}"/>
    <dgm:cxn modelId="{3EDA3E2F-FBD0-4FA7-92CD-7975C9A3FF07}" type="presOf" srcId="{5C1711D3-CB13-4FA7-A569-608EEFB95897}" destId="{9C2522CB-3FA6-4F05-8AEC-3925A14A7D5A}" srcOrd="0" destOrd="0" presId="urn:microsoft.com/office/officeart/2008/layout/VerticalCurvedList"/>
    <dgm:cxn modelId="{1245295E-DDA9-4B6A-9701-6AB5AB44BC02}" type="presOf" srcId="{0CC9F41B-EB95-4B6D-8A05-86E55811D7EA}" destId="{C21C7BB5-F6AB-47DA-A5D1-BE6A74C2CC0C}" srcOrd="0" destOrd="0" presId="urn:microsoft.com/office/officeart/2008/layout/VerticalCurvedList"/>
    <dgm:cxn modelId="{FADFA06D-179E-4392-A6CA-86A188AE7C13}" type="presOf" srcId="{2C1D3DB6-1691-4DAE-A1AD-99B4BCF73E56}" destId="{B8F169CF-C489-4FE4-A406-8F2F3951C6A7}" srcOrd="0" destOrd="0" presId="urn:microsoft.com/office/officeart/2008/layout/VerticalCurvedList"/>
    <dgm:cxn modelId="{FC2728A5-A450-4178-AE63-E265E2D99853}" srcId="{DDBB2CCD-16B9-4742-AEC5-139E0C21DA62}" destId="{2C1D3DB6-1691-4DAE-A1AD-99B4BCF73E56}" srcOrd="2" destOrd="0" parTransId="{95CE4AD5-2DCD-4524-B943-6BBB55BF18CC}" sibTransId="{719D06E4-A62B-4977-8DE4-97D636967D4B}"/>
    <dgm:cxn modelId="{93B04BB0-6F10-4597-A637-2765BAC4114B}" srcId="{DDBB2CCD-16B9-4742-AEC5-139E0C21DA62}" destId="{5C1711D3-CB13-4FA7-A569-608EEFB95897}" srcOrd="0" destOrd="0" parTransId="{CD0454CC-5832-4500-9155-D319EC9C6743}" sibTransId="{0CC9F41B-EB95-4B6D-8A05-86E55811D7EA}"/>
    <dgm:cxn modelId="{021971C1-E190-4B21-9258-793148AAACDD}" type="presOf" srcId="{DDBB2CCD-16B9-4742-AEC5-139E0C21DA62}" destId="{1354157A-ED01-43A7-A7B8-4E5B01B3F8B7}" srcOrd="0" destOrd="0" presId="urn:microsoft.com/office/officeart/2008/layout/VerticalCurvedList"/>
    <dgm:cxn modelId="{AD5186C9-B8C2-4C45-9928-EB2F8C4CC626}" type="presOf" srcId="{9172171D-AC7D-4D3C-B701-C03FC9F15030}" destId="{FD3DFAF0-E049-4F8B-AC6A-8B611240E8BB}" srcOrd="0" destOrd="0" presId="urn:microsoft.com/office/officeart/2008/layout/VerticalCurvedList"/>
    <dgm:cxn modelId="{9FE5A6F8-14C3-4C79-9310-F83F4E745D5C}" type="presParOf" srcId="{1354157A-ED01-43A7-A7B8-4E5B01B3F8B7}" destId="{D9C95597-844E-4441-BA0F-5A6356FBE2AF}" srcOrd="0" destOrd="0" presId="urn:microsoft.com/office/officeart/2008/layout/VerticalCurvedList"/>
    <dgm:cxn modelId="{1D8089FD-69D2-417F-98C9-21E1007BEC14}" type="presParOf" srcId="{D9C95597-844E-4441-BA0F-5A6356FBE2AF}" destId="{D81F7E55-9665-4E38-966B-D6B48C4B2DB1}" srcOrd="0" destOrd="0" presId="urn:microsoft.com/office/officeart/2008/layout/VerticalCurvedList"/>
    <dgm:cxn modelId="{FA83D8C9-B8A5-4BA8-BC2F-AB8929CE4DFA}" type="presParOf" srcId="{D81F7E55-9665-4E38-966B-D6B48C4B2DB1}" destId="{E192DA6C-A81F-43E4-8901-014C82EFA0C8}" srcOrd="0" destOrd="0" presId="urn:microsoft.com/office/officeart/2008/layout/VerticalCurvedList"/>
    <dgm:cxn modelId="{8CF2E3E5-ECDE-48BE-BAF4-8E8C161F8A5A}" type="presParOf" srcId="{D81F7E55-9665-4E38-966B-D6B48C4B2DB1}" destId="{C21C7BB5-F6AB-47DA-A5D1-BE6A74C2CC0C}" srcOrd="1" destOrd="0" presId="urn:microsoft.com/office/officeart/2008/layout/VerticalCurvedList"/>
    <dgm:cxn modelId="{B738DE4B-6C77-4D5A-9E26-1A9CCA461D30}" type="presParOf" srcId="{D81F7E55-9665-4E38-966B-D6B48C4B2DB1}" destId="{0E4E6EB9-42A5-4079-932F-7026E6086B17}" srcOrd="2" destOrd="0" presId="urn:microsoft.com/office/officeart/2008/layout/VerticalCurvedList"/>
    <dgm:cxn modelId="{C3C436DC-E610-4C34-9314-724E7C07F43B}" type="presParOf" srcId="{D81F7E55-9665-4E38-966B-D6B48C4B2DB1}" destId="{B73BAD85-2770-4892-A329-BECA878E4159}" srcOrd="3" destOrd="0" presId="urn:microsoft.com/office/officeart/2008/layout/VerticalCurvedList"/>
    <dgm:cxn modelId="{8E247199-4600-4330-9AF2-8D19170E7DA3}" type="presParOf" srcId="{D9C95597-844E-4441-BA0F-5A6356FBE2AF}" destId="{9C2522CB-3FA6-4F05-8AEC-3925A14A7D5A}" srcOrd="1" destOrd="0" presId="urn:microsoft.com/office/officeart/2008/layout/VerticalCurvedList"/>
    <dgm:cxn modelId="{E1B4FD7B-9950-40E5-8B50-BBCFB1234A36}" type="presParOf" srcId="{D9C95597-844E-4441-BA0F-5A6356FBE2AF}" destId="{399F0D23-5EA3-443C-ACAA-7485DC70E24F}" srcOrd="2" destOrd="0" presId="urn:microsoft.com/office/officeart/2008/layout/VerticalCurvedList"/>
    <dgm:cxn modelId="{ED3BCAC8-1969-4850-B4D4-F09B18F91E55}" type="presParOf" srcId="{399F0D23-5EA3-443C-ACAA-7485DC70E24F}" destId="{B18C7341-3489-4A57-8E9F-577E6BF76044}" srcOrd="0" destOrd="0" presId="urn:microsoft.com/office/officeart/2008/layout/VerticalCurvedList"/>
    <dgm:cxn modelId="{8C9F8F43-194B-4883-9D6F-29B743769040}" type="presParOf" srcId="{D9C95597-844E-4441-BA0F-5A6356FBE2AF}" destId="{FD3DFAF0-E049-4F8B-AC6A-8B611240E8BB}" srcOrd="3" destOrd="0" presId="urn:microsoft.com/office/officeart/2008/layout/VerticalCurvedList"/>
    <dgm:cxn modelId="{A89CA681-D2F4-4595-B5F3-3401833D4D96}" type="presParOf" srcId="{D9C95597-844E-4441-BA0F-5A6356FBE2AF}" destId="{0B845DB6-54F1-463E-BCBC-6287BC2D66AE}" srcOrd="4" destOrd="0" presId="urn:microsoft.com/office/officeart/2008/layout/VerticalCurvedList"/>
    <dgm:cxn modelId="{5E4ABD8B-A237-4F29-815E-E5D2C075E745}" type="presParOf" srcId="{0B845DB6-54F1-463E-BCBC-6287BC2D66AE}" destId="{1C0F5B01-E8F0-4ACC-8B2F-1F335D5DEFF0}" srcOrd="0" destOrd="0" presId="urn:microsoft.com/office/officeart/2008/layout/VerticalCurvedList"/>
    <dgm:cxn modelId="{E4E307BB-91A4-47EF-90D6-287028E8909E}" type="presParOf" srcId="{D9C95597-844E-4441-BA0F-5A6356FBE2AF}" destId="{B8F169CF-C489-4FE4-A406-8F2F3951C6A7}" srcOrd="5" destOrd="0" presId="urn:microsoft.com/office/officeart/2008/layout/VerticalCurvedList"/>
    <dgm:cxn modelId="{E8619288-0AB8-4F4C-8353-AA3891BD7933}" type="presParOf" srcId="{D9C95597-844E-4441-BA0F-5A6356FBE2AF}" destId="{99733B64-42B1-4736-8948-F32F978D7CF4}" srcOrd="6" destOrd="0" presId="urn:microsoft.com/office/officeart/2008/layout/VerticalCurvedList"/>
    <dgm:cxn modelId="{C09587CF-8733-45E9-AF7A-4CF250FDC606}" type="presParOf" srcId="{99733B64-42B1-4736-8948-F32F978D7CF4}" destId="{1F611B7F-4083-4349-9B7C-EC64EF6AD23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8A2220-5D6E-49B7-B2C8-FAAAD140994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2E6F37-6767-4263-A900-142D46D1F9AD}">
      <dgm:prSet phldrT="[Text]" custT="1"/>
      <dgm:spPr>
        <a:solidFill>
          <a:schemeClr val="accent4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n-US" sz="4400" b="1" u="sng" dirty="0"/>
            <a:t>WILLIAM WORDSWORTH-</a:t>
          </a:r>
          <a:r>
            <a:rPr lang="en-US" sz="4000" b="1" u="none" dirty="0"/>
            <a:t>”Poetry is The Spontaneous Over Flow Of Powerful </a:t>
          </a:r>
          <a:r>
            <a:rPr lang="en-US" sz="4000" b="1" u="none" dirty="0" err="1"/>
            <a:t>Feelings,It</a:t>
          </a:r>
          <a:r>
            <a:rPr lang="en-US" sz="4000" b="1" u="none" dirty="0"/>
            <a:t> Takes Its Origin From Emotions Recollected In Tranquility.”</a:t>
          </a:r>
        </a:p>
      </dgm:t>
    </dgm:pt>
    <dgm:pt modelId="{289FB564-53E7-46C9-B7A4-D280E3536E19}" type="parTrans" cxnId="{B3AEB2CB-0B02-4907-B880-2EABEBEC8C70}">
      <dgm:prSet/>
      <dgm:spPr/>
      <dgm:t>
        <a:bodyPr/>
        <a:lstStyle/>
        <a:p>
          <a:endParaRPr lang="en-US"/>
        </a:p>
      </dgm:t>
    </dgm:pt>
    <dgm:pt modelId="{00DD7470-9AAC-4D80-B695-8B5E2C652AEB}" type="sibTrans" cxnId="{B3AEB2CB-0B02-4907-B880-2EABEBEC8C70}">
      <dgm:prSet/>
      <dgm:spPr/>
      <dgm:t>
        <a:bodyPr/>
        <a:lstStyle/>
        <a:p>
          <a:endParaRPr lang="en-US"/>
        </a:p>
      </dgm:t>
    </dgm:pt>
    <dgm:pt modelId="{D290ABA8-99C2-4392-9A3D-642EED364CFC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sz="6000" b="1" u="sng" dirty="0"/>
            <a:t>MATTHEW ARNOLD- </a:t>
          </a:r>
          <a:r>
            <a:rPr lang="en-US" sz="4400" b="1" dirty="0"/>
            <a:t>“</a:t>
          </a:r>
          <a:r>
            <a:rPr lang="en-US" sz="5400" b="1" dirty="0"/>
            <a:t>Poetry Is At </a:t>
          </a:r>
          <a:r>
            <a:rPr lang="en-US" sz="5400" b="1" dirty="0" err="1"/>
            <a:t>Bottam</a:t>
          </a:r>
          <a:r>
            <a:rPr lang="en-US" sz="5400" b="1" dirty="0"/>
            <a:t> a Criticism Of Life.”</a:t>
          </a:r>
        </a:p>
      </dgm:t>
    </dgm:pt>
    <dgm:pt modelId="{76998334-5CE7-451F-B9A4-07272A8EA143}" type="parTrans" cxnId="{AAD5270B-1215-485A-A605-7C1C18B6A534}">
      <dgm:prSet/>
      <dgm:spPr/>
      <dgm:t>
        <a:bodyPr/>
        <a:lstStyle/>
        <a:p>
          <a:endParaRPr lang="en-US"/>
        </a:p>
      </dgm:t>
    </dgm:pt>
    <dgm:pt modelId="{575B2DE8-C610-46DD-A25D-DF48CF88921C}" type="sibTrans" cxnId="{AAD5270B-1215-485A-A605-7C1C18B6A534}">
      <dgm:prSet/>
      <dgm:spPr/>
      <dgm:t>
        <a:bodyPr/>
        <a:lstStyle/>
        <a:p>
          <a:endParaRPr lang="en-US"/>
        </a:p>
      </dgm:t>
    </dgm:pt>
    <dgm:pt modelId="{5C80E4AF-E435-4F7B-9A7C-B99EAEA0238F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6000" b="1" u="sng" dirty="0"/>
            <a:t>DRYDEN-</a:t>
          </a:r>
          <a:r>
            <a:rPr lang="en-US" sz="5400" b="1" u="none" dirty="0"/>
            <a:t>”Poetry Is The Articulate Music.”</a:t>
          </a:r>
          <a:endParaRPr lang="en-US" sz="5400" u="none" dirty="0"/>
        </a:p>
      </dgm:t>
    </dgm:pt>
    <dgm:pt modelId="{E2172512-3A5A-4A84-A6D4-B5A2D8C1D203}" type="parTrans" cxnId="{53F155F6-69DF-42FF-B212-280F80B6A625}">
      <dgm:prSet/>
      <dgm:spPr/>
      <dgm:t>
        <a:bodyPr/>
        <a:lstStyle/>
        <a:p>
          <a:endParaRPr lang="en-US"/>
        </a:p>
      </dgm:t>
    </dgm:pt>
    <dgm:pt modelId="{04DC6449-78EC-4EE9-BA75-CB952183864E}" type="sibTrans" cxnId="{53F155F6-69DF-42FF-B212-280F80B6A625}">
      <dgm:prSet/>
      <dgm:spPr/>
      <dgm:t>
        <a:bodyPr/>
        <a:lstStyle/>
        <a:p>
          <a:endParaRPr lang="en-US"/>
        </a:p>
      </dgm:t>
    </dgm:pt>
    <dgm:pt modelId="{BD3D08CA-12F0-4886-80F4-EF48F6A67DEC}" type="pres">
      <dgm:prSet presAssocID="{9E8A2220-5D6E-49B7-B2C8-FAAAD1409948}" presName="linear" presStyleCnt="0">
        <dgm:presLayoutVars>
          <dgm:dir/>
          <dgm:animLvl val="lvl"/>
          <dgm:resizeHandles val="exact"/>
        </dgm:presLayoutVars>
      </dgm:prSet>
      <dgm:spPr/>
    </dgm:pt>
    <dgm:pt modelId="{AD38914D-650E-4EB8-BAF5-92B727733121}" type="pres">
      <dgm:prSet presAssocID="{122E6F37-6767-4263-A900-142D46D1F9AD}" presName="parentLin" presStyleCnt="0"/>
      <dgm:spPr/>
    </dgm:pt>
    <dgm:pt modelId="{A878AF2D-01BE-45DD-88D2-30373860434E}" type="pres">
      <dgm:prSet presAssocID="{122E6F37-6767-4263-A900-142D46D1F9AD}" presName="parentLeftMargin" presStyleLbl="node1" presStyleIdx="0" presStyleCnt="3"/>
      <dgm:spPr/>
    </dgm:pt>
    <dgm:pt modelId="{E91E5B44-9242-4366-BCC2-1688023DBC2F}" type="pres">
      <dgm:prSet presAssocID="{122E6F37-6767-4263-A900-142D46D1F9AD}" presName="parentText" presStyleLbl="node1" presStyleIdx="0" presStyleCnt="3" custScaleX="161642" custScaleY="304190" custLinFactNeighborX="-100000" custLinFactNeighborY="30471">
        <dgm:presLayoutVars>
          <dgm:chMax val="0"/>
          <dgm:bulletEnabled val="1"/>
        </dgm:presLayoutVars>
      </dgm:prSet>
      <dgm:spPr/>
    </dgm:pt>
    <dgm:pt modelId="{C16497EC-D2A8-4AE2-BB8E-E1785634F260}" type="pres">
      <dgm:prSet presAssocID="{122E6F37-6767-4263-A900-142D46D1F9AD}" presName="negativeSpace" presStyleCnt="0"/>
      <dgm:spPr/>
    </dgm:pt>
    <dgm:pt modelId="{F681A6BD-5778-4439-B541-EFA91126075B}" type="pres">
      <dgm:prSet presAssocID="{122E6F37-6767-4263-A900-142D46D1F9AD}" presName="childText" presStyleLbl="conFgAcc1" presStyleIdx="0" presStyleCnt="3">
        <dgm:presLayoutVars>
          <dgm:bulletEnabled val="1"/>
        </dgm:presLayoutVars>
      </dgm:prSet>
      <dgm:spPr/>
    </dgm:pt>
    <dgm:pt modelId="{12CA16F1-6202-47AF-A486-6DAF489C92E7}" type="pres">
      <dgm:prSet presAssocID="{00DD7470-9AAC-4D80-B695-8B5E2C652AEB}" presName="spaceBetweenRectangles" presStyleCnt="0"/>
      <dgm:spPr/>
    </dgm:pt>
    <dgm:pt modelId="{C849FD77-D6F5-4F8D-B1D8-7B95C3D0E63F}" type="pres">
      <dgm:prSet presAssocID="{D290ABA8-99C2-4392-9A3D-642EED364CFC}" presName="parentLin" presStyleCnt="0"/>
      <dgm:spPr/>
    </dgm:pt>
    <dgm:pt modelId="{1E08B98B-C753-478F-A0A7-A1D31721B5C1}" type="pres">
      <dgm:prSet presAssocID="{D290ABA8-99C2-4392-9A3D-642EED364CFC}" presName="parentLeftMargin" presStyleLbl="node1" presStyleIdx="0" presStyleCnt="3"/>
      <dgm:spPr/>
    </dgm:pt>
    <dgm:pt modelId="{C7254F32-221A-4DAC-BE36-46086292D81C}" type="pres">
      <dgm:prSet presAssocID="{D290ABA8-99C2-4392-9A3D-642EED364CFC}" presName="parentText" presStyleLbl="node1" presStyleIdx="1" presStyleCnt="3" custScaleX="142857" custScaleY="200291" custLinFactNeighborX="-100000" custLinFactNeighborY="38064">
        <dgm:presLayoutVars>
          <dgm:chMax val="0"/>
          <dgm:bulletEnabled val="1"/>
        </dgm:presLayoutVars>
      </dgm:prSet>
      <dgm:spPr/>
    </dgm:pt>
    <dgm:pt modelId="{4B323622-C0D6-4FC4-A826-AE6C5AE854D1}" type="pres">
      <dgm:prSet presAssocID="{D290ABA8-99C2-4392-9A3D-642EED364CFC}" presName="negativeSpace" presStyleCnt="0"/>
      <dgm:spPr/>
    </dgm:pt>
    <dgm:pt modelId="{E2253B92-24E2-41B9-88CB-071F83AD367C}" type="pres">
      <dgm:prSet presAssocID="{D290ABA8-99C2-4392-9A3D-642EED364CFC}" presName="childText" presStyleLbl="conFgAcc1" presStyleIdx="1" presStyleCnt="3">
        <dgm:presLayoutVars>
          <dgm:bulletEnabled val="1"/>
        </dgm:presLayoutVars>
      </dgm:prSet>
      <dgm:spPr/>
    </dgm:pt>
    <dgm:pt modelId="{D8F51E43-068A-4F4F-B006-8311834C0D9C}" type="pres">
      <dgm:prSet presAssocID="{575B2DE8-C610-46DD-A25D-DF48CF88921C}" presName="spaceBetweenRectangles" presStyleCnt="0"/>
      <dgm:spPr/>
    </dgm:pt>
    <dgm:pt modelId="{02F61A7D-FF44-461F-B235-EFCD9E52A83A}" type="pres">
      <dgm:prSet presAssocID="{5C80E4AF-E435-4F7B-9A7C-B99EAEA0238F}" presName="parentLin" presStyleCnt="0"/>
      <dgm:spPr/>
    </dgm:pt>
    <dgm:pt modelId="{28848AFA-FFD5-46D8-8269-5A8FFE780078}" type="pres">
      <dgm:prSet presAssocID="{5C80E4AF-E435-4F7B-9A7C-B99EAEA0238F}" presName="parentLeftMargin" presStyleLbl="node1" presStyleIdx="1" presStyleCnt="3"/>
      <dgm:spPr/>
    </dgm:pt>
    <dgm:pt modelId="{E010A139-6940-4E58-AB08-8CEE7E9DA543}" type="pres">
      <dgm:prSet presAssocID="{5C80E4AF-E435-4F7B-9A7C-B99EAEA0238F}" presName="parentText" presStyleLbl="node1" presStyleIdx="2" presStyleCnt="3" custScaleX="190465" custScaleY="193615" custLinFactNeighborX="-100000" custLinFactNeighborY="7885">
        <dgm:presLayoutVars>
          <dgm:chMax val="0"/>
          <dgm:bulletEnabled val="1"/>
        </dgm:presLayoutVars>
      </dgm:prSet>
      <dgm:spPr/>
    </dgm:pt>
    <dgm:pt modelId="{C30E04ED-ABE5-4C54-BC6F-2D3FBB0EE315}" type="pres">
      <dgm:prSet presAssocID="{5C80E4AF-E435-4F7B-9A7C-B99EAEA0238F}" presName="negativeSpace" presStyleCnt="0"/>
      <dgm:spPr/>
    </dgm:pt>
    <dgm:pt modelId="{0D14DD6D-2C2B-4F62-9914-3F9A1A5A5420}" type="pres">
      <dgm:prSet presAssocID="{5C80E4AF-E435-4F7B-9A7C-B99EAEA0238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AD5270B-1215-485A-A605-7C1C18B6A534}" srcId="{9E8A2220-5D6E-49B7-B2C8-FAAAD1409948}" destId="{D290ABA8-99C2-4392-9A3D-642EED364CFC}" srcOrd="1" destOrd="0" parTransId="{76998334-5CE7-451F-B9A4-07272A8EA143}" sibTransId="{575B2DE8-C610-46DD-A25D-DF48CF88921C}"/>
    <dgm:cxn modelId="{48155D17-A3F3-4761-A96A-67B1A22CF54B}" type="presOf" srcId="{122E6F37-6767-4263-A900-142D46D1F9AD}" destId="{E91E5B44-9242-4366-BCC2-1688023DBC2F}" srcOrd="1" destOrd="0" presId="urn:microsoft.com/office/officeart/2005/8/layout/list1"/>
    <dgm:cxn modelId="{10F89D30-901D-4B9B-A342-A0A587735374}" type="presOf" srcId="{D290ABA8-99C2-4392-9A3D-642EED364CFC}" destId="{1E08B98B-C753-478F-A0A7-A1D31721B5C1}" srcOrd="0" destOrd="0" presId="urn:microsoft.com/office/officeart/2005/8/layout/list1"/>
    <dgm:cxn modelId="{FA490F35-6AD3-49BA-A7CF-91D96ABEE0DE}" type="presOf" srcId="{9E8A2220-5D6E-49B7-B2C8-FAAAD1409948}" destId="{BD3D08CA-12F0-4886-80F4-EF48F6A67DEC}" srcOrd="0" destOrd="0" presId="urn:microsoft.com/office/officeart/2005/8/layout/list1"/>
    <dgm:cxn modelId="{28117E3C-6537-4946-941D-C4257BD757D4}" type="presOf" srcId="{D290ABA8-99C2-4392-9A3D-642EED364CFC}" destId="{C7254F32-221A-4DAC-BE36-46086292D81C}" srcOrd="1" destOrd="0" presId="urn:microsoft.com/office/officeart/2005/8/layout/list1"/>
    <dgm:cxn modelId="{BAAAE751-4502-442A-AF0F-7AF2CE83CEFD}" type="presOf" srcId="{122E6F37-6767-4263-A900-142D46D1F9AD}" destId="{A878AF2D-01BE-45DD-88D2-30373860434E}" srcOrd="0" destOrd="0" presId="urn:microsoft.com/office/officeart/2005/8/layout/list1"/>
    <dgm:cxn modelId="{C5A7B978-2B9A-4E6A-8B1E-7715F17CA0E5}" type="presOf" srcId="{5C80E4AF-E435-4F7B-9A7C-B99EAEA0238F}" destId="{28848AFA-FFD5-46D8-8269-5A8FFE780078}" srcOrd="0" destOrd="0" presId="urn:microsoft.com/office/officeart/2005/8/layout/list1"/>
    <dgm:cxn modelId="{B3AEB2CB-0B02-4907-B880-2EABEBEC8C70}" srcId="{9E8A2220-5D6E-49B7-B2C8-FAAAD1409948}" destId="{122E6F37-6767-4263-A900-142D46D1F9AD}" srcOrd="0" destOrd="0" parTransId="{289FB564-53E7-46C9-B7A4-D280E3536E19}" sibTransId="{00DD7470-9AAC-4D80-B695-8B5E2C652AEB}"/>
    <dgm:cxn modelId="{319A07D0-D230-4AAE-A782-74C8F9957C7F}" type="presOf" srcId="{5C80E4AF-E435-4F7B-9A7C-B99EAEA0238F}" destId="{E010A139-6940-4E58-AB08-8CEE7E9DA543}" srcOrd="1" destOrd="0" presId="urn:microsoft.com/office/officeart/2005/8/layout/list1"/>
    <dgm:cxn modelId="{53F155F6-69DF-42FF-B212-280F80B6A625}" srcId="{9E8A2220-5D6E-49B7-B2C8-FAAAD1409948}" destId="{5C80E4AF-E435-4F7B-9A7C-B99EAEA0238F}" srcOrd="2" destOrd="0" parTransId="{E2172512-3A5A-4A84-A6D4-B5A2D8C1D203}" sibTransId="{04DC6449-78EC-4EE9-BA75-CB952183864E}"/>
    <dgm:cxn modelId="{0EAD70C2-0C8E-4814-B25D-79E48973000A}" type="presParOf" srcId="{BD3D08CA-12F0-4886-80F4-EF48F6A67DEC}" destId="{AD38914D-650E-4EB8-BAF5-92B727733121}" srcOrd="0" destOrd="0" presId="urn:microsoft.com/office/officeart/2005/8/layout/list1"/>
    <dgm:cxn modelId="{262C2AE0-2D05-489B-A661-6BB23776FFCB}" type="presParOf" srcId="{AD38914D-650E-4EB8-BAF5-92B727733121}" destId="{A878AF2D-01BE-45DD-88D2-30373860434E}" srcOrd="0" destOrd="0" presId="urn:microsoft.com/office/officeart/2005/8/layout/list1"/>
    <dgm:cxn modelId="{9E81D052-D8C9-40B7-A73A-12CA41536615}" type="presParOf" srcId="{AD38914D-650E-4EB8-BAF5-92B727733121}" destId="{E91E5B44-9242-4366-BCC2-1688023DBC2F}" srcOrd="1" destOrd="0" presId="urn:microsoft.com/office/officeart/2005/8/layout/list1"/>
    <dgm:cxn modelId="{557EBA69-7DDA-4B01-9D82-A4B7E3F61820}" type="presParOf" srcId="{BD3D08CA-12F0-4886-80F4-EF48F6A67DEC}" destId="{C16497EC-D2A8-4AE2-BB8E-E1785634F260}" srcOrd="1" destOrd="0" presId="urn:microsoft.com/office/officeart/2005/8/layout/list1"/>
    <dgm:cxn modelId="{900F885F-39EC-4DC6-8810-A2AD2F6E541C}" type="presParOf" srcId="{BD3D08CA-12F0-4886-80F4-EF48F6A67DEC}" destId="{F681A6BD-5778-4439-B541-EFA91126075B}" srcOrd="2" destOrd="0" presId="urn:microsoft.com/office/officeart/2005/8/layout/list1"/>
    <dgm:cxn modelId="{DF380F10-5FB1-4EA9-88B9-45750DF6A11C}" type="presParOf" srcId="{BD3D08CA-12F0-4886-80F4-EF48F6A67DEC}" destId="{12CA16F1-6202-47AF-A486-6DAF489C92E7}" srcOrd="3" destOrd="0" presId="urn:microsoft.com/office/officeart/2005/8/layout/list1"/>
    <dgm:cxn modelId="{E07649F6-AA0D-4751-8691-1B37EB5D0692}" type="presParOf" srcId="{BD3D08CA-12F0-4886-80F4-EF48F6A67DEC}" destId="{C849FD77-D6F5-4F8D-B1D8-7B95C3D0E63F}" srcOrd="4" destOrd="0" presId="urn:microsoft.com/office/officeart/2005/8/layout/list1"/>
    <dgm:cxn modelId="{81F73628-8E90-4F16-BE38-E194ADC95C92}" type="presParOf" srcId="{C849FD77-D6F5-4F8D-B1D8-7B95C3D0E63F}" destId="{1E08B98B-C753-478F-A0A7-A1D31721B5C1}" srcOrd="0" destOrd="0" presId="urn:microsoft.com/office/officeart/2005/8/layout/list1"/>
    <dgm:cxn modelId="{E8202A9B-2409-4ABF-ACB2-901F7A8F22C9}" type="presParOf" srcId="{C849FD77-D6F5-4F8D-B1D8-7B95C3D0E63F}" destId="{C7254F32-221A-4DAC-BE36-46086292D81C}" srcOrd="1" destOrd="0" presId="urn:microsoft.com/office/officeart/2005/8/layout/list1"/>
    <dgm:cxn modelId="{D7F8E76C-9ECC-4377-8FB8-89D201701A04}" type="presParOf" srcId="{BD3D08CA-12F0-4886-80F4-EF48F6A67DEC}" destId="{4B323622-C0D6-4FC4-A826-AE6C5AE854D1}" srcOrd="5" destOrd="0" presId="urn:microsoft.com/office/officeart/2005/8/layout/list1"/>
    <dgm:cxn modelId="{FBB0709C-F71A-4ECF-9910-7E10E37C66F1}" type="presParOf" srcId="{BD3D08CA-12F0-4886-80F4-EF48F6A67DEC}" destId="{E2253B92-24E2-41B9-88CB-071F83AD367C}" srcOrd="6" destOrd="0" presId="urn:microsoft.com/office/officeart/2005/8/layout/list1"/>
    <dgm:cxn modelId="{A3B62CD5-92C6-4E63-AF43-C802BB1BF364}" type="presParOf" srcId="{BD3D08CA-12F0-4886-80F4-EF48F6A67DEC}" destId="{D8F51E43-068A-4F4F-B006-8311834C0D9C}" srcOrd="7" destOrd="0" presId="urn:microsoft.com/office/officeart/2005/8/layout/list1"/>
    <dgm:cxn modelId="{A30D4BBA-AFFA-4C13-BBB6-D5C85F109B0E}" type="presParOf" srcId="{BD3D08CA-12F0-4886-80F4-EF48F6A67DEC}" destId="{02F61A7D-FF44-461F-B235-EFCD9E52A83A}" srcOrd="8" destOrd="0" presId="urn:microsoft.com/office/officeart/2005/8/layout/list1"/>
    <dgm:cxn modelId="{778B1D24-4A2F-4031-9C93-98CE866236CF}" type="presParOf" srcId="{02F61A7D-FF44-461F-B235-EFCD9E52A83A}" destId="{28848AFA-FFD5-46D8-8269-5A8FFE780078}" srcOrd="0" destOrd="0" presId="urn:microsoft.com/office/officeart/2005/8/layout/list1"/>
    <dgm:cxn modelId="{4773E90C-BD78-455A-9571-D63019BEF603}" type="presParOf" srcId="{02F61A7D-FF44-461F-B235-EFCD9E52A83A}" destId="{E010A139-6940-4E58-AB08-8CEE7E9DA543}" srcOrd="1" destOrd="0" presId="urn:microsoft.com/office/officeart/2005/8/layout/list1"/>
    <dgm:cxn modelId="{CD6ED927-CA67-41C9-A9B3-38537CA038AA}" type="presParOf" srcId="{BD3D08CA-12F0-4886-80F4-EF48F6A67DEC}" destId="{C30E04ED-ABE5-4C54-BC6F-2D3FBB0EE315}" srcOrd="9" destOrd="0" presId="urn:microsoft.com/office/officeart/2005/8/layout/list1"/>
    <dgm:cxn modelId="{F3493519-AEE9-43BA-935B-6F4AA14E2789}" type="presParOf" srcId="{BD3D08CA-12F0-4886-80F4-EF48F6A67DEC}" destId="{0D14DD6D-2C2B-4F62-9914-3F9A1A5A542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1479D-4B22-4399-85CC-DAF9E085666E}">
      <dsp:nvSpPr>
        <dsp:cNvPr id="0" name=""/>
        <dsp:cNvSpPr/>
      </dsp:nvSpPr>
      <dsp:spPr>
        <a:xfrm>
          <a:off x="-15" y="703"/>
          <a:ext cx="11156681" cy="703334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b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u="sng" kern="1200" dirty="0"/>
            <a:t>भामह</a:t>
          </a:r>
          <a:r>
            <a:rPr lang="hi-IN" sz="4000" b="1" kern="1200" dirty="0"/>
            <a:t>- ’’शब्दार्थों सहितौ काव्यम्।’’</a:t>
          </a:r>
          <a:endParaRPr lang="en-US" sz="4000" b="1" kern="1200" dirty="0"/>
        </a:p>
      </dsp:txBody>
      <dsp:txXfrm>
        <a:off x="-15" y="703"/>
        <a:ext cx="11156681" cy="703334"/>
      </dsp:txXfrm>
    </dsp:sp>
    <dsp:sp modelId="{1FD942D1-3772-4C0C-860B-B7519C697967}">
      <dsp:nvSpPr>
        <dsp:cNvPr id="0" name=""/>
        <dsp:cNvSpPr/>
      </dsp:nvSpPr>
      <dsp:spPr>
        <a:xfrm>
          <a:off x="-15" y="704037"/>
          <a:ext cx="1031557" cy="17192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2806F-C587-4570-B2DE-FBDAA1A5B259}">
      <dsp:nvSpPr>
        <dsp:cNvPr id="0" name=""/>
        <dsp:cNvSpPr/>
      </dsp:nvSpPr>
      <dsp:spPr>
        <a:xfrm>
          <a:off x="1091716" y="704037"/>
          <a:ext cx="1031557" cy="17192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63FCD-8012-4400-A958-E0F87D0A7AF1}">
      <dsp:nvSpPr>
        <dsp:cNvPr id="0" name=""/>
        <dsp:cNvSpPr/>
      </dsp:nvSpPr>
      <dsp:spPr>
        <a:xfrm>
          <a:off x="2183448" y="704037"/>
          <a:ext cx="1031557" cy="17192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B86F7-378D-4D16-BB0F-CD067642DB48}">
      <dsp:nvSpPr>
        <dsp:cNvPr id="0" name=""/>
        <dsp:cNvSpPr/>
      </dsp:nvSpPr>
      <dsp:spPr>
        <a:xfrm>
          <a:off x="3275179" y="704037"/>
          <a:ext cx="1031557" cy="17192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DDE6B-C95E-4274-89C5-67B91A484727}">
      <dsp:nvSpPr>
        <dsp:cNvPr id="0" name=""/>
        <dsp:cNvSpPr/>
      </dsp:nvSpPr>
      <dsp:spPr>
        <a:xfrm>
          <a:off x="4366911" y="704037"/>
          <a:ext cx="1031557" cy="17192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D4CB5-2BD0-46EE-9EE4-40048637A5F4}">
      <dsp:nvSpPr>
        <dsp:cNvPr id="0" name=""/>
        <dsp:cNvSpPr/>
      </dsp:nvSpPr>
      <dsp:spPr>
        <a:xfrm>
          <a:off x="5458643" y="704037"/>
          <a:ext cx="1031557" cy="17192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67E31-9F4A-4516-AF22-9D2A8D160539}">
      <dsp:nvSpPr>
        <dsp:cNvPr id="0" name=""/>
        <dsp:cNvSpPr/>
      </dsp:nvSpPr>
      <dsp:spPr>
        <a:xfrm>
          <a:off x="6550374" y="704037"/>
          <a:ext cx="1031557" cy="171926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1DCB1-B560-4BCD-8D2D-9A5F9DD3FDB8}">
      <dsp:nvSpPr>
        <dsp:cNvPr id="0" name=""/>
        <dsp:cNvSpPr/>
      </dsp:nvSpPr>
      <dsp:spPr>
        <a:xfrm>
          <a:off x="-15" y="957830"/>
          <a:ext cx="12192003" cy="703334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b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u="sng" kern="1200" dirty="0"/>
            <a:t>दंडी</a:t>
          </a:r>
          <a:r>
            <a:rPr lang="hi-IN" sz="4000" b="1" kern="1200" dirty="0"/>
            <a:t>-”शरीरं तावदिष्टार्थ व्यवच्छिन्ना पदावली|”</a:t>
          </a:r>
          <a:endParaRPr lang="en-US" sz="4000" b="1" kern="1200" dirty="0"/>
        </a:p>
      </dsp:txBody>
      <dsp:txXfrm>
        <a:off x="-15" y="957830"/>
        <a:ext cx="12192003" cy="703334"/>
      </dsp:txXfrm>
    </dsp:sp>
    <dsp:sp modelId="{4479F559-92CB-41C5-A543-51B8CAF73CDB}">
      <dsp:nvSpPr>
        <dsp:cNvPr id="0" name=""/>
        <dsp:cNvSpPr/>
      </dsp:nvSpPr>
      <dsp:spPr>
        <a:xfrm>
          <a:off x="2177331" y="16611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D1529-5EB6-43B5-BA28-1DB277FC3C9E}">
      <dsp:nvSpPr>
        <dsp:cNvPr id="0" name=""/>
        <dsp:cNvSpPr/>
      </dsp:nvSpPr>
      <dsp:spPr>
        <a:xfrm>
          <a:off x="3264765" y="16611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F4686-7E2E-4FE7-AB87-72FCD6D0FBE8}">
      <dsp:nvSpPr>
        <dsp:cNvPr id="0" name=""/>
        <dsp:cNvSpPr/>
      </dsp:nvSpPr>
      <dsp:spPr>
        <a:xfrm>
          <a:off x="4353058" y="16611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9A80E0-977D-4064-AD5F-0BF62572CAF5}">
      <dsp:nvSpPr>
        <dsp:cNvPr id="0" name=""/>
        <dsp:cNvSpPr/>
      </dsp:nvSpPr>
      <dsp:spPr>
        <a:xfrm>
          <a:off x="5440491" y="16611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F5B03-74C3-4121-9E58-4F416C39D4F5}">
      <dsp:nvSpPr>
        <dsp:cNvPr id="0" name=""/>
        <dsp:cNvSpPr/>
      </dsp:nvSpPr>
      <dsp:spPr>
        <a:xfrm>
          <a:off x="6528785" y="16611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BB35A-9D01-4973-A891-D3E578A724C6}">
      <dsp:nvSpPr>
        <dsp:cNvPr id="0" name=""/>
        <dsp:cNvSpPr/>
      </dsp:nvSpPr>
      <dsp:spPr>
        <a:xfrm>
          <a:off x="7616218" y="16611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980296-9721-4938-80DA-195F8936C1F0}">
      <dsp:nvSpPr>
        <dsp:cNvPr id="0" name=""/>
        <dsp:cNvSpPr/>
      </dsp:nvSpPr>
      <dsp:spPr>
        <a:xfrm>
          <a:off x="8704511" y="16611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24276-23C7-4C0D-990D-A92A90E8F291}">
      <dsp:nvSpPr>
        <dsp:cNvPr id="0" name=""/>
        <dsp:cNvSpPr/>
      </dsp:nvSpPr>
      <dsp:spPr>
        <a:xfrm>
          <a:off x="-15" y="1804437"/>
          <a:ext cx="12191952" cy="1146175"/>
        </a:xfrm>
        <a:prstGeom prst="rect">
          <a:avLst/>
        </a:prstGeom>
        <a:solidFill>
          <a:srgbClr val="C00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u="sng" kern="1200" dirty="0"/>
            <a:t>मम्मट</a:t>
          </a:r>
          <a:r>
            <a:rPr lang="hi-IN" sz="4000" b="1" kern="1200" dirty="0"/>
            <a:t>-’’तद्दोषौ शब्दार्थों सगुणावनलंकृति पुनः क्वापि।’’</a:t>
          </a:r>
          <a:endParaRPr lang="en-US" sz="4000" b="1" kern="1200" dirty="0"/>
        </a:p>
      </dsp:txBody>
      <dsp:txXfrm>
        <a:off x="-15" y="1804437"/>
        <a:ext cx="12191952" cy="1146175"/>
      </dsp:txXfrm>
    </dsp:sp>
    <dsp:sp modelId="{E3F41164-B83C-4BFB-A41C-0FC011FBE59C}">
      <dsp:nvSpPr>
        <dsp:cNvPr id="0" name=""/>
        <dsp:cNvSpPr/>
      </dsp:nvSpPr>
      <dsp:spPr>
        <a:xfrm>
          <a:off x="-15" y="3202779"/>
          <a:ext cx="11123258" cy="1194916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b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u="sng" kern="1200" dirty="0"/>
            <a:t>आचार्य विश्वनाथ-</a:t>
          </a:r>
          <a:r>
            <a:rPr lang="hi-IN" sz="4000" b="1" kern="1200" dirty="0"/>
            <a:t>”वाक्यंरसात्मकंकाव्यम्|”</a:t>
          </a:r>
          <a:endParaRPr lang="en-US" sz="4000" b="1" kern="1200" dirty="0"/>
        </a:p>
      </dsp:txBody>
      <dsp:txXfrm>
        <a:off x="-15" y="3202779"/>
        <a:ext cx="11123258" cy="1194916"/>
      </dsp:txXfrm>
    </dsp:sp>
    <dsp:sp modelId="{FF4AC27C-3206-474B-984D-D5F7D7DD97DB}">
      <dsp:nvSpPr>
        <dsp:cNvPr id="0" name=""/>
        <dsp:cNvSpPr/>
      </dsp:nvSpPr>
      <dsp:spPr>
        <a:xfrm>
          <a:off x="2177370" y="43713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D0DEB-522F-4697-B272-42650113F07F}">
      <dsp:nvSpPr>
        <dsp:cNvPr id="0" name=""/>
        <dsp:cNvSpPr/>
      </dsp:nvSpPr>
      <dsp:spPr>
        <a:xfrm>
          <a:off x="3264804" y="43713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D9670-0435-4219-A7E5-277AF5C7FB29}">
      <dsp:nvSpPr>
        <dsp:cNvPr id="0" name=""/>
        <dsp:cNvSpPr/>
      </dsp:nvSpPr>
      <dsp:spPr>
        <a:xfrm>
          <a:off x="4353097" y="43713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25F48-68BE-47C6-9C82-18F94A8518C1}">
      <dsp:nvSpPr>
        <dsp:cNvPr id="0" name=""/>
        <dsp:cNvSpPr/>
      </dsp:nvSpPr>
      <dsp:spPr>
        <a:xfrm>
          <a:off x="5440531" y="43713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385077-688C-4736-B624-40525D6A029E}">
      <dsp:nvSpPr>
        <dsp:cNvPr id="0" name=""/>
        <dsp:cNvSpPr/>
      </dsp:nvSpPr>
      <dsp:spPr>
        <a:xfrm>
          <a:off x="6528824" y="43713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FD556E-EA0F-40B4-9C51-53CFC94D7C72}">
      <dsp:nvSpPr>
        <dsp:cNvPr id="0" name=""/>
        <dsp:cNvSpPr/>
      </dsp:nvSpPr>
      <dsp:spPr>
        <a:xfrm>
          <a:off x="7616257" y="43713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85468-F610-47EA-96EB-C819E5981635}">
      <dsp:nvSpPr>
        <dsp:cNvPr id="0" name=""/>
        <dsp:cNvSpPr/>
      </dsp:nvSpPr>
      <dsp:spPr>
        <a:xfrm>
          <a:off x="8704551" y="4371365"/>
          <a:ext cx="1810383" cy="143271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ED83C-EE37-43B9-ACFB-7C37B6860758}">
      <dsp:nvSpPr>
        <dsp:cNvPr id="0" name=""/>
        <dsp:cNvSpPr/>
      </dsp:nvSpPr>
      <dsp:spPr>
        <a:xfrm>
          <a:off x="-15" y="4370666"/>
          <a:ext cx="12192030" cy="1434117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u="sng" kern="1200" dirty="0"/>
            <a:t>पंडितराज जगन्नाथ-</a:t>
          </a:r>
          <a:r>
            <a:rPr lang="hi-IN" sz="4000" b="1" kern="1200" dirty="0"/>
            <a:t>’’रमणीयार्थ प्रतिपादकः शब्दः काव्यम्’’ </a:t>
          </a:r>
          <a:endParaRPr lang="en-US" sz="4000" b="1" kern="1200" dirty="0"/>
        </a:p>
      </dsp:txBody>
      <dsp:txXfrm>
        <a:off x="-15" y="4370666"/>
        <a:ext cx="12192030" cy="1434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C7BB5-F6AB-47DA-A5D1-BE6A74C2CC0C}">
      <dsp:nvSpPr>
        <dsp:cNvPr id="0" name=""/>
        <dsp:cNvSpPr/>
      </dsp:nvSpPr>
      <dsp:spPr>
        <a:xfrm>
          <a:off x="-6118925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2522CB-3FA6-4F05-8AEC-3925A14A7D5A}">
      <dsp:nvSpPr>
        <dsp:cNvPr id="0" name=""/>
        <dsp:cNvSpPr/>
      </dsp:nvSpPr>
      <dsp:spPr>
        <a:xfrm>
          <a:off x="758362" y="271751"/>
          <a:ext cx="11466711" cy="1623963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200" b="1" u="sng" kern="1200" dirty="0"/>
            <a:t>रामचन्द्र शुक्ल-</a:t>
          </a:r>
          <a:r>
            <a:rPr lang="hi-IN" sz="2400" b="0" u="none" kern="1200" dirty="0"/>
            <a:t>”</a:t>
          </a:r>
          <a:r>
            <a:rPr lang="hi-IN" sz="2400" b="1" u="none" kern="1200" dirty="0"/>
            <a:t>जिस प्रकार आत्मा की मुक्तावस्था ज्ञान दशा कहलाती है, उसी प्रकार ह्रदय की मुक्तावस्था रस-दशा कहलाती है, हृदय की इसी मुक्ति की साधना के लिए मनुष्य की वाणी जो शब्द विधान करती है, उसे कविता कहते हैं|”</a:t>
          </a:r>
          <a:endParaRPr lang="en-US" sz="2400" b="1" u="none" kern="1200" dirty="0"/>
        </a:p>
      </dsp:txBody>
      <dsp:txXfrm>
        <a:off x="758362" y="271751"/>
        <a:ext cx="11466711" cy="1623963"/>
      </dsp:txXfrm>
    </dsp:sp>
    <dsp:sp modelId="{B18C7341-3489-4A57-8E9F-577E6BF76044}">
      <dsp:nvSpPr>
        <dsp:cNvPr id="0" name=""/>
        <dsp:cNvSpPr/>
      </dsp:nvSpPr>
      <dsp:spPr>
        <a:xfrm>
          <a:off x="68525" y="406400"/>
          <a:ext cx="1379673" cy="1354666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3DFAF0-E049-4F8B-AC6A-8B611240E8BB}">
      <dsp:nvSpPr>
        <dsp:cNvPr id="0" name=""/>
        <dsp:cNvSpPr/>
      </dsp:nvSpPr>
      <dsp:spPr>
        <a:xfrm>
          <a:off x="1152299" y="2167466"/>
          <a:ext cx="11072774" cy="1083733"/>
        </a:xfrm>
        <a:prstGeom prst="rect">
          <a:avLst/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600" b="1" u="sng" kern="1200" dirty="0"/>
            <a:t>जयशंकर प्रसाद-</a:t>
          </a:r>
          <a:r>
            <a:rPr lang="hi-IN" sz="3200" kern="1200" dirty="0"/>
            <a:t>”</a:t>
          </a:r>
          <a:r>
            <a:rPr lang="hi-IN" sz="2800" b="1" kern="1200" dirty="0"/>
            <a:t>काव्य आत्मा की संकल्पनात्मक अनुभूति है|”</a:t>
          </a:r>
          <a:endParaRPr lang="en-US" sz="2800" b="1" kern="1200" dirty="0"/>
        </a:p>
      </dsp:txBody>
      <dsp:txXfrm>
        <a:off x="1152299" y="2167466"/>
        <a:ext cx="11072774" cy="1083733"/>
      </dsp:txXfrm>
    </dsp:sp>
    <dsp:sp modelId="{1C0F5B01-E8F0-4ACC-8B2F-1F335D5DEFF0}">
      <dsp:nvSpPr>
        <dsp:cNvPr id="0" name=""/>
        <dsp:cNvSpPr/>
      </dsp:nvSpPr>
      <dsp:spPr>
        <a:xfrm>
          <a:off x="474966" y="2032000"/>
          <a:ext cx="1354666" cy="1354666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F169CF-C489-4FE4-A406-8F2F3951C6A7}">
      <dsp:nvSpPr>
        <dsp:cNvPr id="0" name=""/>
        <dsp:cNvSpPr/>
      </dsp:nvSpPr>
      <dsp:spPr>
        <a:xfrm>
          <a:off x="758362" y="3793066"/>
          <a:ext cx="11466711" cy="1083733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600" b="1" u="sng" kern="1200" dirty="0"/>
            <a:t>सुमित्रानंदन पन्त-</a:t>
          </a:r>
          <a:r>
            <a:rPr lang="hi-IN" sz="3400" kern="1200" dirty="0"/>
            <a:t>”</a:t>
          </a:r>
          <a:r>
            <a:rPr lang="hi-IN" sz="3400" b="1" kern="1200" dirty="0"/>
            <a:t>कविता हमारे परिपूर्ण क्षणों की वाणी है|”</a:t>
          </a:r>
          <a:endParaRPr lang="en-US" sz="3400" b="1" kern="1200" dirty="0"/>
        </a:p>
      </dsp:txBody>
      <dsp:txXfrm>
        <a:off x="758362" y="3793066"/>
        <a:ext cx="11466711" cy="1083733"/>
      </dsp:txXfrm>
    </dsp:sp>
    <dsp:sp modelId="{1F611B7F-4083-4349-9B7C-EC64EF6AD238}">
      <dsp:nvSpPr>
        <dsp:cNvPr id="0" name=""/>
        <dsp:cNvSpPr/>
      </dsp:nvSpPr>
      <dsp:spPr>
        <a:xfrm>
          <a:off x="81029" y="3657600"/>
          <a:ext cx="1354666" cy="1354666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1A6BD-5778-4439-B541-EFA91126075B}">
      <dsp:nvSpPr>
        <dsp:cNvPr id="0" name=""/>
        <dsp:cNvSpPr/>
      </dsp:nvSpPr>
      <dsp:spPr>
        <a:xfrm>
          <a:off x="0" y="1891677"/>
          <a:ext cx="12192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E5B44-9242-4366-BCC2-1688023DBC2F}">
      <dsp:nvSpPr>
        <dsp:cNvPr id="0" name=""/>
        <dsp:cNvSpPr/>
      </dsp:nvSpPr>
      <dsp:spPr>
        <a:xfrm>
          <a:off x="0" y="306672"/>
          <a:ext cx="11666622" cy="2155125"/>
        </a:xfrm>
        <a:prstGeom prst="roundRect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u="sng" kern="1200" dirty="0"/>
            <a:t>WILLIAM WORDSWORTH-</a:t>
          </a:r>
          <a:r>
            <a:rPr lang="en-US" sz="4000" b="1" u="none" kern="1200" dirty="0"/>
            <a:t>”Poetry is The Spontaneous Over Flow Of Powerful </a:t>
          </a:r>
          <a:r>
            <a:rPr lang="en-US" sz="4000" b="1" u="none" kern="1200" dirty="0" err="1"/>
            <a:t>Feelings,It</a:t>
          </a:r>
          <a:r>
            <a:rPr lang="en-US" sz="4000" b="1" u="none" kern="1200" dirty="0"/>
            <a:t> Takes Its Origin From Emotions Recollected In Tranquility.”</a:t>
          </a:r>
        </a:p>
      </dsp:txBody>
      <dsp:txXfrm>
        <a:off x="105205" y="411877"/>
        <a:ext cx="11456212" cy="1944715"/>
      </dsp:txXfrm>
    </dsp:sp>
    <dsp:sp modelId="{E2253B92-24E2-41B9-88CB-071F83AD367C}">
      <dsp:nvSpPr>
        <dsp:cNvPr id="0" name=""/>
        <dsp:cNvSpPr/>
      </dsp:nvSpPr>
      <dsp:spPr>
        <a:xfrm>
          <a:off x="0" y="3690858"/>
          <a:ext cx="12192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54F32-221A-4DAC-BE36-46086292D81C}">
      <dsp:nvSpPr>
        <dsp:cNvPr id="0" name=""/>
        <dsp:cNvSpPr/>
      </dsp:nvSpPr>
      <dsp:spPr>
        <a:xfrm>
          <a:off x="0" y="2895752"/>
          <a:ext cx="11608582" cy="1419021"/>
        </a:xfrm>
        <a:prstGeom prst="roundRec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b="1" u="sng" kern="1200" dirty="0"/>
            <a:t>MATTHEW ARNOLD- </a:t>
          </a:r>
          <a:r>
            <a:rPr lang="en-US" sz="4400" b="1" kern="1200" dirty="0"/>
            <a:t>“</a:t>
          </a:r>
          <a:r>
            <a:rPr lang="en-US" sz="5400" b="1" kern="1200" dirty="0"/>
            <a:t>Poetry Is At </a:t>
          </a:r>
          <a:r>
            <a:rPr lang="en-US" sz="5400" b="1" kern="1200" dirty="0" err="1"/>
            <a:t>Bottam</a:t>
          </a:r>
          <a:r>
            <a:rPr lang="en-US" sz="5400" b="1" kern="1200" dirty="0"/>
            <a:t> a Criticism Of Life.”</a:t>
          </a:r>
        </a:p>
      </dsp:txBody>
      <dsp:txXfrm>
        <a:off x="69271" y="2965023"/>
        <a:ext cx="11470040" cy="1280479"/>
      </dsp:txXfrm>
    </dsp:sp>
    <dsp:sp modelId="{0D14DD6D-2C2B-4F62-9914-3F9A1A5A5420}">
      <dsp:nvSpPr>
        <dsp:cNvPr id="0" name=""/>
        <dsp:cNvSpPr/>
      </dsp:nvSpPr>
      <dsp:spPr>
        <a:xfrm>
          <a:off x="0" y="5442742"/>
          <a:ext cx="12192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10A139-6940-4E58-AB08-8CEE7E9DA543}">
      <dsp:nvSpPr>
        <dsp:cNvPr id="0" name=""/>
        <dsp:cNvSpPr/>
      </dsp:nvSpPr>
      <dsp:spPr>
        <a:xfrm>
          <a:off x="0" y="4481122"/>
          <a:ext cx="11746809" cy="1371723"/>
        </a:xfrm>
        <a:prstGeom prst="roundRect">
          <a:avLst/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b="1" u="sng" kern="1200" dirty="0"/>
            <a:t>DRYDEN-</a:t>
          </a:r>
          <a:r>
            <a:rPr lang="en-US" sz="5400" b="1" u="none" kern="1200" dirty="0"/>
            <a:t>”Poetry Is The Articulate Music.”</a:t>
          </a:r>
          <a:endParaRPr lang="en-US" sz="5400" u="none" kern="1200" dirty="0"/>
        </a:p>
      </dsp:txBody>
      <dsp:txXfrm>
        <a:off x="66962" y="4548084"/>
        <a:ext cx="11612885" cy="1237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50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5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9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4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0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7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1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1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8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5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BDDDEF1-7C7C-491A-A914-E0F1D82145F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8D5A44C-BE39-4D36-9F1C-680FCACE60D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24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6836B-85EF-4A06-AA85-44EA47FAA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826"/>
            <a:ext cx="12192000" cy="1248697"/>
          </a:xfrm>
          <a:solidFill>
            <a:schemeClr val="accent1"/>
          </a:solidFill>
          <a:ln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hi-IN" sz="9600" u="sng" dirty="0"/>
              <a:t>काव्य-लक्षण </a:t>
            </a:r>
            <a:endParaRPr lang="en-US" sz="96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F96F9-D317-4947-A214-F05E4B216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5378244"/>
            <a:ext cx="10058400" cy="49084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362647-DC97-4C77-8B44-B8000097A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820" y="1179870"/>
            <a:ext cx="12319819" cy="575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647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0D65-25E6-400C-A1B9-0BD2FD8F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5037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hi-IN" sz="4800" b="1" u="sng" dirty="0"/>
              <a:t>संस्कृत के आचार्यों के अनुसार काव्य-लक्षण-</a:t>
            </a:r>
            <a:endParaRPr lang="en-US" sz="4800" b="1" u="sng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5C0D50A-08B4-4631-9098-68A044A1F2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225113"/>
              </p:ext>
            </p:extLst>
          </p:nvPr>
        </p:nvGraphicFramePr>
        <p:xfrm>
          <a:off x="0" y="1052513"/>
          <a:ext cx="12192000" cy="580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95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821B2-DD34-46E5-B079-9BC96932C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93058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hi-IN" sz="5400" b="1" u="sng" dirty="0"/>
              <a:t>हिंदी के आचार्यों के अनुसार काव्य-लक्षण-</a:t>
            </a:r>
            <a:endParaRPr lang="en-US" sz="5400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1FB58-C411-493E-A780-75E949848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93058"/>
            <a:ext cx="12192000" cy="586494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C70AF6-B9D1-470C-BE12-A74ED2324A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1197425"/>
              </p:ext>
            </p:extLst>
          </p:nvPr>
        </p:nvGraphicFramePr>
        <p:xfrm>
          <a:off x="-101600" y="867150"/>
          <a:ext cx="12293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0782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9504-B80D-47B2-A381-57F4C75A7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0624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hi-IN" sz="4800" b="1" u="sng" dirty="0"/>
              <a:t>अंग्रेजी के आचार्यों के अनुसार काव्य-लक्षण-</a:t>
            </a:r>
            <a:endParaRPr lang="en-US" sz="4800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7D365C-0A50-4FF8-AC3B-FC997FC2B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20877"/>
            <a:ext cx="12192000" cy="5737123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867D37D-A5D8-4ED7-AD52-8CBE959503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9830078"/>
              </p:ext>
            </p:extLst>
          </p:nvPr>
        </p:nvGraphicFramePr>
        <p:xfrm>
          <a:off x="0" y="719666"/>
          <a:ext cx="1219200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574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6EA17-2BDF-4C80-8BBD-A8EEADB9E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88592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hi-IN" sz="9600" dirty="0"/>
              <a:t>धन्यवाद!</a:t>
            </a:r>
            <a:endParaRPr lang="en-US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E8F79-964F-4B32-AB7C-3C5907622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4593" y="4455620"/>
            <a:ext cx="4393857" cy="1483064"/>
          </a:xfrm>
          <a:solidFill>
            <a:srgbClr val="FFC000"/>
          </a:solidFill>
        </p:spPr>
        <p:txBody>
          <a:bodyPr/>
          <a:lstStyle/>
          <a:p>
            <a:r>
              <a:rPr lang="hi-IN" b="1" dirty="0"/>
              <a:t>डॉ.नीतू परिहार</a:t>
            </a:r>
          </a:p>
          <a:p>
            <a:r>
              <a:rPr lang="hi-IN" b="1" dirty="0"/>
              <a:t>हिंदी-विभाग</a:t>
            </a:r>
          </a:p>
          <a:p>
            <a:r>
              <a:rPr lang="hi-IN" b="1" dirty="0"/>
              <a:t>मो.ला.सु.वि.वि.उदयपुर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602440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208</TotalTime>
  <Words>179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काव्य-लक्षण </vt:lpstr>
      <vt:lpstr>संस्कृत के आचार्यों के अनुसार काव्य-लक्षण-</vt:lpstr>
      <vt:lpstr>हिंदी के आचार्यों के अनुसार काव्य-लक्षण-</vt:lpstr>
      <vt:lpstr>अंग्रेजी के आचार्यों के अनुसार काव्य-लक्षण-</vt:lpstr>
      <vt:lpstr>धन्यवाद!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काव्य-लक्षण-</dc:title>
  <dc:creator>Devendra Sharma</dc:creator>
  <cp:lastModifiedBy>Devendra Sharma</cp:lastModifiedBy>
  <cp:revision>22</cp:revision>
  <dcterms:created xsi:type="dcterms:W3CDTF">2021-01-27T08:43:16Z</dcterms:created>
  <dcterms:modified xsi:type="dcterms:W3CDTF">2021-01-29T17:11:16Z</dcterms:modified>
</cp:coreProperties>
</file>