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668D67-91CE-43B6-98C8-672CD55CAF6C}" type="doc">
      <dgm:prSet loTypeId="urn:microsoft.com/office/officeart/2005/8/layout/radial6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76A0F2-A7BC-44AA-BFD4-814CFB5EFEF7}">
      <dgm:prSet phldrT="[Text]" custT="1"/>
      <dgm:spPr>
        <a:solidFill>
          <a:srgbClr val="FF0000"/>
        </a:solidFill>
      </dgm:spPr>
      <dgm:t>
        <a:bodyPr/>
        <a:lstStyle/>
        <a:p>
          <a:r>
            <a:rPr lang="hi-IN" sz="6600" b="1" dirty="0">
              <a:solidFill>
                <a:schemeClr val="tx1">
                  <a:lumMod val="75000"/>
                  <a:lumOff val="25000"/>
                </a:schemeClr>
              </a:solidFill>
            </a:rPr>
            <a:t>काव्य-हेतु </a:t>
          </a:r>
          <a:endParaRPr lang="en-US" sz="6600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7E640631-F123-40DA-87BD-DC0D24AF9351}" type="parTrans" cxnId="{1E58CFD3-70C6-40FF-8265-33ED4393DD80}">
      <dgm:prSet/>
      <dgm:spPr/>
      <dgm:t>
        <a:bodyPr/>
        <a:lstStyle/>
        <a:p>
          <a:endParaRPr lang="en-US"/>
        </a:p>
      </dgm:t>
    </dgm:pt>
    <dgm:pt modelId="{6A752FC3-16C8-43D5-A1CC-2C1A784075C5}" type="sibTrans" cxnId="{1E58CFD3-70C6-40FF-8265-33ED4393DD80}">
      <dgm:prSet/>
      <dgm:spPr/>
      <dgm:t>
        <a:bodyPr/>
        <a:lstStyle/>
        <a:p>
          <a:endParaRPr lang="en-US"/>
        </a:p>
      </dgm:t>
    </dgm:pt>
    <dgm:pt modelId="{65C96089-F9D7-4947-A88A-BF6870710AA1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hi-IN" sz="4800" b="1" dirty="0"/>
            <a:t>अभ्यास </a:t>
          </a:r>
          <a:endParaRPr lang="en-US" sz="4800" b="1" dirty="0"/>
        </a:p>
      </dgm:t>
    </dgm:pt>
    <dgm:pt modelId="{AE28C491-3853-40B6-A644-1BE31C79021C}" type="parTrans" cxnId="{176F497A-9DE7-46CC-8393-C47158EC48CD}">
      <dgm:prSet/>
      <dgm:spPr/>
      <dgm:t>
        <a:bodyPr/>
        <a:lstStyle/>
        <a:p>
          <a:endParaRPr lang="en-US"/>
        </a:p>
      </dgm:t>
    </dgm:pt>
    <dgm:pt modelId="{20F459D0-1200-4B5A-8632-6A1AA745F73D}" type="sibTrans" cxnId="{176F497A-9DE7-46CC-8393-C47158EC48CD}">
      <dgm:prSet/>
      <dgm:spPr/>
      <dgm:t>
        <a:bodyPr/>
        <a:lstStyle/>
        <a:p>
          <a:endParaRPr lang="en-US"/>
        </a:p>
      </dgm:t>
    </dgm:pt>
    <dgm:pt modelId="{524F0BD4-3A2B-424C-9990-C20355F51522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hi-IN" sz="5400" b="1" dirty="0"/>
            <a:t>व्युत्पत्ति </a:t>
          </a:r>
          <a:endParaRPr lang="en-US" sz="5400" b="1" dirty="0"/>
        </a:p>
      </dgm:t>
    </dgm:pt>
    <dgm:pt modelId="{0EC11284-6EB8-4D50-915A-25C43B4805B1}" type="sibTrans" cxnId="{8CC0E38A-C126-47C9-A02F-6345F7B083E8}">
      <dgm:prSet/>
      <dgm:spPr/>
      <dgm:t>
        <a:bodyPr/>
        <a:lstStyle/>
        <a:p>
          <a:endParaRPr lang="en-US"/>
        </a:p>
      </dgm:t>
    </dgm:pt>
    <dgm:pt modelId="{D2FCDC8B-1EBE-4C03-9FBB-E22822B5BFAF}" type="parTrans" cxnId="{8CC0E38A-C126-47C9-A02F-6345F7B083E8}">
      <dgm:prSet/>
      <dgm:spPr/>
      <dgm:t>
        <a:bodyPr/>
        <a:lstStyle/>
        <a:p>
          <a:endParaRPr lang="en-US"/>
        </a:p>
      </dgm:t>
    </dgm:pt>
    <dgm:pt modelId="{F957E074-0384-4F9F-901A-1A065699F454}">
      <dgm:prSet phldrT="[Text]" custT="1"/>
      <dgm:spPr>
        <a:solidFill>
          <a:srgbClr val="FFC000"/>
        </a:solidFill>
      </dgm:spPr>
      <dgm:t>
        <a:bodyPr/>
        <a:lstStyle/>
        <a:p>
          <a:r>
            <a:rPr lang="hi-IN" sz="6000" b="1" dirty="0"/>
            <a:t>प्रतिभा </a:t>
          </a:r>
          <a:endParaRPr lang="en-US" sz="6000" b="1" dirty="0"/>
        </a:p>
      </dgm:t>
    </dgm:pt>
    <dgm:pt modelId="{11831C03-3273-4A11-B8C7-2D816EDD4EC0}" type="sibTrans" cxnId="{141005E1-E439-4049-8A97-4614A91B74B2}">
      <dgm:prSet/>
      <dgm:spPr/>
      <dgm:t>
        <a:bodyPr/>
        <a:lstStyle/>
        <a:p>
          <a:endParaRPr lang="en-US"/>
        </a:p>
      </dgm:t>
    </dgm:pt>
    <dgm:pt modelId="{13BABD75-AF9E-4E10-9CE4-23B2CCB67117}" type="parTrans" cxnId="{141005E1-E439-4049-8A97-4614A91B74B2}">
      <dgm:prSet/>
      <dgm:spPr/>
      <dgm:t>
        <a:bodyPr/>
        <a:lstStyle/>
        <a:p>
          <a:endParaRPr lang="en-US"/>
        </a:p>
      </dgm:t>
    </dgm:pt>
    <dgm:pt modelId="{D37FC96A-EB56-4F0C-A62B-2BAD0DAD9E9D}" type="pres">
      <dgm:prSet presAssocID="{F0668D67-91CE-43B6-98C8-672CD55CAF6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BFD62D1-C2BD-4D38-8AAB-8700EA742C2C}" type="pres">
      <dgm:prSet presAssocID="{C776A0F2-A7BC-44AA-BFD4-814CFB5EFEF7}" presName="centerShape" presStyleLbl="node0" presStyleIdx="0" presStyleCnt="1" custScaleX="133945" custScaleY="118999" custLinFactNeighborY="-4325"/>
      <dgm:spPr/>
    </dgm:pt>
    <dgm:pt modelId="{ABB47D0A-7E5F-4E7A-8801-205D499BBDCC}" type="pres">
      <dgm:prSet presAssocID="{F957E074-0384-4F9F-901A-1A065699F454}" presName="node" presStyleLbl="node1" presStyleIdx="0" presStyleCnt="3" custScaleX="192432" custScaleY="122735">
        <dgm:presLayoutVars>
          <dgm:bulletEnabled val="1"/>
        </dgm:presLayoutVars>
      </dgm:prSet>
      <dgm:spPr/>
    </dgm:pt>
    <dgm:pt modelId="{C9F32F50-8217-4F78-8202-005848DAAD4C}" type="pres">
      <dgm:prSet presAssocID="{F957E074-0384-4F9F-901A-1A065699F454}" presName="dummy" presStyleCnt="0"/>
      <dgm:spPr/>
    </dgm:pt>
    <dgm:pt modelId="{B0675B5F-71E6-479C-85FB-3900C72CD9B5}" type="pres">
      <dgm:prSet presAssocID="{11831C03-3273-4A11-B8C7-2D816EDD4EC0}" presName="sibTrans" presStyleLbl="sibTrans2D1" presStyleIdx="0" presStyleCnt="3"/>
      <dgm:spPr/>
    </dgm:pt>
    <dgm:pt modelId="{33909522-266B-4BCE-B22F-075F0C713FC2}" type="pres">
      <dgm:prSet presAssocID="{524F0BD4-3A2B-424C-9990-C20355F51522}" presName="node" presStyleLbl="node1" presStyleIdx="1" presStyleCnt="3" custScaleX="188392" custScaleY="155420" custRadScaleRad="106474" custRadScaleInc="-42549">
        <dgm:presLayoutVars>
          <dgm:bulletEnabled val="1"/>
        </dgm:presLayoutVars>
      </dgm:prSet>
      <dgm:spPr/>
    </dgm:pt>
    <dgm:pt modelId="{561FCE9E-80FA-47E7-A978-A9E446485D9C}" type="pres">
      <dgm:prSet presAssocID="{524F0BD4-3A2B-424C-9990-C20355F51522}" presName="dummy" presStyleCnt="0"/>
      <dgm:spPr/>
    </dgm:pt>
    <dgm:pt modelId="{A3427635-85D0-4372-B6B3-F20DA921EB0E}" type="pres">
      <dgm:prSet presAssocID="{0EC11284-6EB8-4D50-915A-25C43B4805B1}" presName="sibTrans" presStyleLbl="sibTrans2D1" presStyleIdx="1" presStyleCnt="3"/>
      <dgm:spPr/>
    </dgm:pt>
    <dgm:pt modelId="{ECF3828C-67C4-442E-A586-447B937BBA12}" type="pres">
      <dgm:prSet presAssocID="{65C96089-F9D7-4947-A88A-BF6870710AA1}" presName="node" presStyleLbl="node1" presStyleIdx="2" presStyleCnt="3" custScaleX="165441" custScaleY="153041" custRadScaleRad="97180" custRadScaleInc="29507">
        <dgm:presLayoutVars>
          <dgm:bulletEnabled val="1"/>
        </dgm:presLayoutVars>
      </dgm:prSet>
      <dgm:spPr/>
    </dgm:pt>
    <dgm:pt modelId="{9AAEABAC-CF7A-4509-8232-5455C4CABEAD}" type="pres">
      <dgm:prSet presAssocID="{65C96089-F9D7-4947-A88A-BF6870710AA1}" presName="dummy" presStyleCnt="0"/>
      <dgm:spPr/>
    </dgm:pt>
    <dgm:pt modelId="{BB57E3AC-FCEF-41B3-8FA5-8271E06D55E9}" type="pres">
      <dgm:prSet presAssocID="{20F459D0-1200-4B5A-8632-6A1AA745F73D}" presName="sibTrans" presStyleLbl="sibTrans2D1" presStyleIdx="2" presStyleCnt="3"/>
      <dgm:spPr/>
    </dgm:pt>
  </dgm:ptLst>
  <dgm:cxnLst>
    <dgm:cxn modelId="{A05BA03E-8859-472B-8872-92B6340BBC0F}" type="presOf" srcId="{F0668D67-91CE-43B6-98C8-672CD55CAF6C}" destId="{D37FC96A-EB56-4F0C-A62B-2BAD0DAD9E9D}" srcOrd="0" destOrd="0" presId="urn:microsoft.com/office/officeart/2005/8/layout/radial6"/>
    <dgm:cxn modelId="{91D39673-F3E2-4CCB-85D5-B2BD88C73FA9}" type="presOf" srcId="{11831C03-3273-4A11-B8C7-2D816EDD4EC0}" destId="{B0675B5F-71E6-479C-85FB-3900C72CD9B5}" srcOrd="0" destOrd="0" presId="urn:microsoft.com/office/officeart/2005/8/layout/radial6"/>
    <dgm:cxn modelId="{ADDF1277-B504-4185-BB90-183B77E929D3}" type="presOf" srcId="{65C96089-F9D7-4947-A88A-BF6870710AA1}" destId="{ECF3828C-67C4-442E-A586-447B937BBA12}" srcOrd="0" destOrd="0" presId="urn:microsoft.com/office/officeart/2005/8/layout/radial6"/>
    <dgm:cxn modelId="{F2B11079-EF7B-4713-B407-9CDD0D41B12D}" type="presOf" srcId="{C776A0F2-A7BC-44AA-BFD4-814CFB5EFEF7}" destId="{7BFD62D1-C2BD-4D38-8AAB-8700EA742C2C}" srcOrd="0" destOrd="0" presId="urn:microsoft.com/office/officeart/2005/8/layout/radial6"/>
    <dgm:cxn modelId="{176F497A-9DE7-46CC-8393-C47158EC48CD}" srcId="{C776A0F2-A7BC-44AA-BFD4-814CFB5EFEF7}" destId="{65C96089-F9D7-4947-A88A-BF6870710AA1}" srcOrd="2" destOrd="0" parTransId="{AE28C491-3853-40B6-A644-1BE31C79021C}" sibTransId="{20F459D0-1200-4B5A-8632-6A1AA745F73D}"/>
    <dgm:cxn modelId="{74B5FE89-9C92-4E9B-8B3A-A82D880C3BB1}" type="presOf" srcId="{0EC11284-6EB8-4D50-915A-25C43B4805B1}" destId="{A3427635-85D0-4372-B6B3-F20DA921EB0E}" srcOrd="0" destOrd="0" presId="urn:microsoft.com/office/officeart/2005/8/layout/radial6"/>
    <dgm:cxn modelId="{8CC0E38A-C126-47C9-A02F-6345F7B083E8}" srcId="{C776A0F2-A7BC-44AA-BFD4-814CFB5EFEF7}" destId="{524F0BD4-3A2B-424C-9990-C20355F51522}" srcOrd="1" destOrd="0" parTransId="{D2FCDC8B-1EBE-4C03-9FBB-E22822B5BFAF}" sibTransId="{0EC11284-6EB8-4D50-915A-25C43B4805B1}"/>
    <dgm:cxn modelId="{56E2409D-1881-4043-B3B1-4B050DAAC76F}" type="presOf" srcId="{524F0BD4-3A2B-424C-9990-C20355F51522}" destId="{33909522-266B-4BCE-B22F-075F0C713FC2}" srcOrd="0" destOrd="0" presId="urn:microsoft.com/office/officeart/2005/8/layout/radial6"/>
    <dgm:cxn modelId="{0F7262C6-D76F-4E57-A156-7B9D423838AB}" type="presOf" srcId="{F957E074-0384-4F9F-901A-1A065699F454}" destId="{ABB47D0A-7E5F-4E7A-8801-205D499BBDCC}" srcOrd="0" destOrd="0" presId="urn:microsoft.com/office/officeart/2005/8/layout/radial6"/>
    <dgm:cxn modelId="{1E58CFD3-70C6-40FF-8265-33ED4393DD80}" srcId="{F0668D67-91CE-43B6-98C8-672CD55CAF6C}" destId="{C776A0F2-A7BC-44AA-BFD4-814CFB5EFEF7}" srcOrd="0" destOrd="0" parTransId="{7E640631-F123-40DA-87BD-DC0D24AF9351}" sibTransId="{6A752FC3-16C8-43D5-A1CC-2C1A784075C5}"/>
    <dgm:cxn modelId="{141005E1-E439-4049-8A97-4614A91B74B2}" srcId="{C776A0F2-A7BC-44AA-BFD4-814CFB5EFEF7}" destId="{F957E074-0384-4F9F-901A-1A065699F454}" srcOrd="0" destOrd="0" parTransId="{13BABD75-AF9E-4E10-9CE4-23B2CCB67117}" sibTransId="{11831C03-3273-4A11-B8C7-2D816EDD4EC0}"/>
    <dgm:cxn modelId="{BB9220F4-2DA6-44DD-93E5-FF2AD7B55831}" type="presOf" srcId="{20F459D0-1200-4B5A-8632-6A1AA745F73D}" destId="{BB57E3AC-FCEF-41B3-8FA5-8271E06D55E9}" srcOrd="0" destOrd="0" presId="urn:microsoft.com/office/officeart/2005/8/layout/radial6"/>
    <dgm:cxn modelId="{818EBC2D-A3BD-4580-B678-42134AC9082B}" type="presParOf" srcId="{D37FC96A-EB56-4F0C-A62B-2BAD0DAD9E9D}" destId="{7BFD62D1-C2BD-4D38-8AAB-8700EA742C2C}" srcOrd="0" destOrd="0" presId="urn:microsoft.com/office/officeart/2005/8/layout/radial6"/>
    <dgm:cxn modelId="{8849BE1D-0053-4AE6-9577-22FE96EEA37D}" type="presParOf" srcId="{D37FC96A-EB56-4F0C-A62B-2BAD0DAD9E9D}" destId="{ABB47D0A-7E5F-4E7A-8801-205D499BBDCC}" srcOrd="1" destOrd="0" presId="urn:microsoft.com/office/officeart/2005/8/layout/radial6"/>
    <dgm:cxn modelId="{FA3005BE-829F-4487-8286-9527A1F4EDA8}" type="presParOf" srcId="{D37FC96A-EB56-4F0C-A62B-2BAD0DAD9E9D}" destId="{C9F32F50-8217-4F78-8202-005848DAAD4C}" srcOrd="2" destOrd="0" presId="urn:microsoft.com/office/officeart/2005/8/layout/radial6"/>
    <dgm:cxn modelId="{50236F22-77C6-4E45-B8C0-1DC416A9F576}" type="presParOf" srcId="{D37FC96A-EB56-4F0C-A62B-2BAD0DAD9E9D}" destId="{B0675B5F-71E6-479C-85FB-3900C72CD9B5}" srcOrd="3" destOrd="0" presId="urn:microsoft.com/office/officeart/2005/8/layout/radial6"/>
    <dgm:cxn modelId="{73C8B8C6-2EBE-4532-BF59-9C76AD66E5FD}" type="presParOf" srcId="{D37FC96A-EB56-4F0C-A62B-2BAD0DAD9E9D}" destId="{33909522-266B-4BCE-B22F-075F0C713FC2}" srcOrd="4" destOrd="0" presId="urn:microsoft.com/office/officeart/2005/8/layout/radial6"/>
    <dgm:cxn modelId="{784C21C0-ED99-465A-9D11-84E01F001B8C}" type="presParOf" srcId="{D37FC96A-EB56-4F0C-A62B-2BAD0DAD9E9D}" destId="{561FCE9E-80FA-47E7-A978-A9E446485D9C}" srcOrd="5" destOrd="0" presId="urn:microsoft.com/office/officeart/2005/8/layout/radial6"/>
    <dgm:cxn modelId="{8A699ED0-97BB-49AB-A133-CD5139088506}" type="presParOf" srcId="{D37FC96A-EB56-4F0C-A62B-2BAD0DAD9E9D}" destId="{A3427635-85D0-4372-B6B3-F20DA921EB0E}" srcOrd="6" destOrd="0" presId="urn:microsoft.com/office/officeart/2005/8/layout/radial6"/>
    <dgm:cxn modelId="{F1C803C7-612D-4FAA-AE59-09CDAB9C9195}" type="presParOf" srcId="{D37FC96A-EB56-4F0C-A62B-2BAD0DAD9E9D}" destId="{ECF3828C-67C4-442E-A586-447B937BBA12}" srcOrd="7" destOrd="0" presId="urn:microsoft.com/office/officeart/2005/8/layout/radial6"/>
    <dgm:cxn modelId="{75AA3436-44D0-444E-A367-C6F266B4FD5B}" type="presParOf" srcId="{D37FC96A-EB56-4F0C-A62B-2BAD0DAD9E9D}" destId="{9AAEABAC-CF7A-4509-8232-5455C4CABEAD}" srcOrd="8" destOrd="0" presId="urn:microsoft.com/office/officeart/2005/8/layout/radial6"/>
    <dgm:cxn modelId="{AD854D45-E793-4D5E-BA35-64587C0681E8}" type="presParOf" srcId="{D37FC96A-EB56-4F0C-A62B-2BAD0DAD9E9D}" destId="{BB57E3AC-FCEF-41B3-8FA5-8271E06D55E9}" srcOrd="9" destOrd="0" presId="urn:microsoft.com/office/officeart/2005/8/layout/radial6"/>
  </dgm:cxnLst>
  <dgm:bg>
    <a:effectLst/>
  </dgm:bg>
  <dgm:whole>
    <a:ln>
      <a:solidFill>
        <a:srgbClr val="92D05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4F4F79-1243-44C3-879D-344A489EBCE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E934C0-2AB2-4E7E-949A-87819ABF3328}">
      <dgm:prSet phldrT="[Text]" custT="1"/>
      <dgm:spPr/>
      <dgm:t>
        <a:bodyPr/>
        <a:lstStyle/>
        <a:p>
          <a:r>
            <a:rPr lang="hi-IN" sz="3600" u="sng" dirty="0"/>
            <a:t>मम्मट- </a:t>
          </a:r>
          <a:r>
            <a:rPr lang="hi-IN" sz="2800" dirty="0"/>
            <a:t>“</a:t>
          </a:r>
          <a:r>
            <a:rPr lang="hi-IN" sz="2800" b="1" u="none" dirty="0"/>
            <a:t>शक्तिर्निपुणता</a:t>
          </a:r>
          <a:r>
            <a:rPr lang="hi-IN" sz="2800" b="1" dirty="0"/>
            <a:t> लोकशास्त्र काव्याद्यवेक्षणात्।</a:t>
          </a:r>
          <a:endParaRPr lang="en-US" sz="2800" b="1" dirty="0"/>
        </a:p>
        <a:p>
          <a:r>
            <a:rPr lang="hi-IN" sz="2800" b="1" dirty="0"/>
            <a:t>          काव्यज्ञशिक्षयाभ्यास इति हेतुस्तदुद्भवे।”</a:t>
          </a:r>
          <a:endParaRPr lang="en-US" sz="2800" b="1" dirty="0"/>
        </a:p>
      </dgm:t>
    </dgm:pt>
    <dgm:pt modelId="{F11CCB22-E762-4840-BB6F-75FA6F840BF2}" type="parTrans" cxnId="{C0CD3184-48B6-4717-850F-CFDF3CB80354}">
      <dgm:prSet/>
      <dgm:spPr/>
      <dgm:t>
        <a:bodyPr/>
        <a:lstStyle/>
        <a:p>
          <a:endParaRPr lang="en-US"/>
        </a:p>
      </dgm:t>
    </dgm:pt>
    <dgm:pt modelId="{379B4EC5-8B27-46B8-8A3F-F7FA0698B7A7}" type="sibTrans" cxnId="{C0CD3184-48B6-4717-850F-CFDF3CB80354}">
      <dgm:prSet/>
      <dgm:spPr/>
      <dgm:t>
        <a:bodyPr/>
        <a:lstStyle/>
        <a:p>
          <a:endParaRPr lang="en-US"/>
        </a:p>
      </dgm:t>
    </dgm:pt>
    <dgm:pt modelId="{33277765-BE65-4B8E-94AF-E67EA96F9816}">
      <dgm:prSet phldrT="[Text]" custT="1"/>
      <dgm:spPr/>
      <dgm:t>
        <a:bodyPr/>
        <a:lstStyle/>
        <a:p>
          <a:r>
            <a:rPr lang="hi-IN" sz="4000" b="1" u="sng" dirty="0"/>
            <a:t>आचार्य दंडी-</a:t>
          </a:r>
          <a:r>
            <a:rPr lang="hi-IN" sz="3300" dirty="0"/>
            <a:t>” </a:t>
          </a:r>
          <a:r>
            <a:rPr lang="hi-IN" sz="3300" b="1" dirty="0"/>
            <a:t>नैसर्गिकी च प्रतिभा श्रुतं च बहु निर्मलम्।</a:t>
          </a:r>
          <a:endParaRPr lang="en-US" sz="3300" b="1" dirty="0"/>
        </a:p>
        <a:p>
          <a:r>
            <a:rPr lang="hi-IN" sz="3300" b="1" dirty="0"/>
            <a:t>         आनन्दाश्चयाभियोगो अस्याः कारणं काव्य सम्पदा।</a:t>
          </a:r>
          <a:r>
            <a:rPr lang="hi-IN" sz="3300" dirty="0"/>
            <a:t>।”</a:t>
          </a:r>
          <a:endParaRPr lang="en-US" sz="3300" dirty="0"/>
        </a:p>
      </dgm:t>
    </dgm:pt>
    <dgm:pt modelId="{D3A9B99C-0C0C-408C-908D-B5E790DC8951}" type="parTrans" cxnId="{1E8FCBB2-9ACF-497C-A7CA-D7059C8A140B}">
      <dgm:prSet/>
      <dgm:spPr/>
      <dgm:t>
        <a:bodyPr/>
        <a:lstStyle/>
        <a:p>
          <a:endParaRPr lang="en-US"/>
        </a:p>
      </dgm:t>
    </dgm:pt>
    <dgm:pt modelId="{FA51090D-4ABE-40B3-900C-D4C86B61A8E3}" type="sibTrans" cxnId="{1E8FCBB2-9ACF-497C-A7CA-D7059C8A140B}">
      <dgm:prSet/>
      <dgm:spPr/>
      <dgm:t>
        <a:bodyPr/>
        <a:lstStyle/>
        <a:p>
          <a:endParaRPr lang="en-US"/>
        </a:p>
      </dgm:t>
    </dgm:pt>
    <dgm:pt modelId="{12427ECE-BC2B-4696-8987-4C8CB37A216C}">
      <dgm:prSet phldrT="[Text]" custT="1"/>
      <dgm:spPr/>
      <dgm:t>
        <a:bodyPr/>
        <a:lstStyle/>
        <a:p>
          <a:r>
            <a:rPr lang="hi-IN" sz="4000" b="1" u="sng" dirty="0"/>
            <a:t>आचार्य वामन-</a:t>
          </a:r>
          <a:r>
            <a:rPr lang="hi-IN" sz="2800" dirty="0"/>
            <a:t>”</a:t>
          </a:r>
          <a:r>
            <a:rPr lang="hi-IN" sz="3600" b="1" dirty="0"/>
            <a:t>कवित्व बीजं प्रतिभानं कवित्वस्य बीजम्</a:t>
          </a:r>
          <a:r>
            <a:rPr lang="hi-IN" sz="2800" dirty="0"/>
            <a:t>|”</a:t>
          </a:r>
          <a:endParaRPr lang="en-US" sz="2800" dirty="0"/>
        </a:p>
      </dgm:t>
    </dgm:pt>
    <dgm:pt modelId="{9C1767EB-C9B0-4A4A-B074-5B27637409C6}" type="parTrans" cxnId="{255779C0-AC85-446D-B77A-AD7ADF68E0BF}">
      <dgm:prSet/>
      <dgm:spPr/>
      <dgm:t>
        <a:bodyPr/>
        <a:lstStyle/>
        <a:p>
          <a:endParaRPr lang="en-US"/>
        </a:p>
      </dgm:t>
    </dgm:pt>
    <dgm:pt modelId="{CDDF0955-8DBD-4B9E-B201-70138A88CA22}" type="sibTrans" cxnId="{255779C0-AC85-446D-B77A-AD7ADF68E0BF}">
      <dgm:prSet/>
      <dgm:spPr/>
      <dgm:t>
        <a:bodyPr/>
        <a:lstStyle/>
        <a:p>
          <a:endParaRPr lang="en-US"/>
        </a:p>
      </dgm:t>
    </dgm:pt>
    <dgm:pt modelId="{C1907DA8-75AB-42A2-A52E-552B66913950}" type="pres">
      <dgm:prSet presAssocID="{564F4F79-1243-44C3-879D-344A489EBCE6}" presName="linear" presStyleCnt="0">
        <dgm:presLayoutVars>
          <dgm:dir/>
          <dgm:animLvl val="lvl"/>
          <dgm:resizeHandles val="exact"/>
        </dgm:presLayoutVars>
      </dgm:prSet>
      <dgm:spPr/>
    </dgm:pt>
    <dgm:pt modelId="{B5F04611-4544-4BF9-85CD-94B96B2BF57A}" type="pres">
      <dgm:prSet presAssocID="{01E934C0-2AB2-4E7E-949A-87819ABF3328}" presName="parentLin" presStyleCnt="0"/>
      <dgm:spPr/>
    </dgm:pt>
    <dgm:pt modelId="{5D6AB912-88A1-41D6-974B-4EC4C9ED545F}" type="pres">
      <dgm:prSet presAssocID="{01E934C0-2AB2-4E7E-949A-87819ABF3328}" presName="parentLeftMargin" presStyleLbl="node1" presStyleIdx="0" presStyleCnt="3"/>
      <dgm:spPr/>
    </dgm:pt>
    <dgm:pt modelId="{1301BDBD-CF25-4E01-8359-C1C316C799BD}" type="pres">
      <dgm:prSet presAssocID="{01E934C0-2AB2-4E7E-949A-87819ABF3328}" presName="parentText" presStyleLbl="node1" presStyleIdx="0" presStyleCnt="3" custScaleX="150037" custScaleY="172201">
        <dgm:presLayoutVars>
          <dgm:chMax val="0"/>
          <dgm:bulletEnabled val="1"/>
        </dgm:presLayoutVars>
      </dgm:prSet>
      <dgm:spPr/>
    </dgm:pt>
    <dgm:pt modelId="{4E0C1275-89CF-4567-A024-5C87D1CF6B3E}" type="pres">
      <dgm:prSet presAssocID="{01E934C0-2AB2-4E7E-949A-87819ABF3328}" presName="negativeSpace" presStyleCnt="0"/>
      <dgm:spPr/>
    </dgm:pt>
    <dgm:pt modelId="{AB979DA4-17E2-4017-B067-CE21357397BC}" type="pres">
      <dgm:prSet presAssocID="{01E934C0-2AB2-4E7E-949A-87819ABF3328}" presName="childText" presStyleLbl="conFgAcc1" presStyleIdx="0" presStyleCnt="3" custScaleY="146771">
        <dgm:presLayoutVars>
          <dgm:bulletEnabled val="1"/>
        </dgm:presLayoutVars>
      </dgm:prSet>
      <dgm:spPr/>
    </dgm:pt>
    <dgm:pt modelId="{988EB290-46C3-45BF-9993-9F1184FB5995}" type="pres">
      <dgm:prSet presAssocID="{379B4EC5-8B27-46B8-8A3F-F7FA0698B7A7}" presName="spaceBetweenRectangles" presStyleCnt="0"/>
      <dgm:spPr/>
    </dgm:pt>
    <dgm:pt modelId="{0E628092-604B-495F-A869-24152C284EE5}" type="pres">
      <dgm:prSet presAssocID="{33277765-BE65-4B8E-94AF-E67EA96F9816}" presName="parentLin" presStyleCnt="0"/>
      <dgm:spPr/>
    </dgm:pt>
    <dgm:pt modelId="{E604EA1B-839C-4C68-A33D-A52EE02708EE}" type="pres">
      <dgm:prSet presAssocID="{33277765-BE65-4B8E-94AF-E67EA96F9816}" presName="parentLeftMargin" presStyleLbl="node1" presStyleIdx="0" presStyleCnt="3"/>
      <dgm:spPr/>
    </dgm:pt>
    <dgm:pt modelId="{990BEECF-AE91-45FA-ACBC-264237008C4F}" type="pres">
      <dgm:prSet presAssocID="{33277765-BE65-4B8E-94AF-E67EA96F9816}" presName="parentText" presStyleLbl="node1" presStyleIdx="1" presStyleCnt="3" custScaleX="142857" custScaleY="171778">
        <dgm:presLayoutVars>
          <dgm:chMax val="0"/>
          <dgm:bulletEnabled val="1"/>
        </dgm:presLayoutVars>
      </dgm:prSet>
      <dgm:spPr/>
    </dgm:pt>
    <dgm:pt modelId="{D2E1D3C9-6100-491F-A25D-212ECB84B0EB}" type="pres">
      <dgm:prSet presAssocID="{33277765-BE65-4B8E-94AF-E67EA96F9816}" presName="negativeSpace" presStyleCnt="0"/>
      <dgm:spPr/>
    </dgm:pt>
    <dgm:pt modelId="{946C7C40-AB7F-48C4-8236-46881A7F5DB7}" type="pres">
      <dgm:prSet presAssocID="{33277765-BE65-4B8E-94AF-E67EA96F9816}" presName="childText" presStyleLbl="conFgAcc1" presStyleIdx="1" presStyleCnt="3">
        <dgm:presLayoutVars>
          <dgm:bulletEnabled val="1"/>
        </dgm:presLayoutVars>
      </dgm:prSet>
      <dgm:spPr/>
    </dgm:pt>
    <dgm:pt modelId="{ED655CCF-B29D-4B3C-852C-91DAEB9DCB3A}" type="pres">
      <dgm:prSet presAssocID="{FA51090D-4ABE-40B3-900C-D4C86B61A8E3}" presName="spaceBetweenRectangles" presStyleCnt="0"/>
      <dgm:spPr/>
    </dgm:pt>
    <dgm:pt modelId="{D74227B8-0108-44A7-A03F-8898A0FF6243}" type="pres">
      <dgm:prSet presAssocID="{12427ECE-BC2B-4696-8987-4C8CB37A216C}" presName="parentLin" presStyleCnt="0"/>
      <dgm:spPr/>
    </dgm:pt>
    <dgm:pt modelId="{222D2591-D248-44B8-9AFE-F61EF2C0168E}" type="pres">
      <dgm:prSet presAssocID="{12427ECE-BC2B-4696-8987-4C8CB37A216C}" presName="parentLeftMargin" presStyleLbl="node1" presStyleIdx="1" presStyleCnt="3"/>
      <dgm:spPr/>
    </dgm:pt>
    <dgm:pt modelId="{A7C2A08B-EC6F-4DE0-9086-0A64D2435403}" type="pres">
      <dgm:prSet presAssocID="{12427ECE-BC2B-4696-8987-4C8CB37A216C}" presName="parentText" presStyleLbl="node1" presStyleIdx="2" presStyleCnt="3" custScaleX="142857" custScaleY="165809">
        <dgm:presLayoutVars>
          <dgm:chMax val="0"/>
          <dgm:bulletEnabled val="1"/>
        </dgm:presLayoutVars>
      </dgm:prSet>
      <dgm:spPr/>
    </dgm:pt>
    <dgm:pt modelId="{4976C7F1-999B-4CD1-9FC0-D5F9D71BF59C}" type="pres">
      <dgm:prSet presAssocID="{12427ECE-BC2B-4696-8987-4C8CB37A216C}" presName="negativeSpace" presStyleCnt="0"/>
      <dgm:spPr/>
    </dgm:pt>
    <dgm:pt modelId="{A71AAD74-BF9B-4521-9552-92B3D267E270}" type="pres">
      <dgm:prSet presAssocID="{12427ECE-BC2B-4696-8987-4C8CB37A216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8B7DD29-C042-4888-91B0-2942B31D950A}" type="presOf" srcId="{12427ECE-BC2B-4696-8987-4C8CB37A216C}" destId="{222D2591-D248-44B8-9AFE-F61EF2C0168E}" srcOrd="0" destOrd="0" presId="urn:microsoft.com/office/officeart/2005/8/layout/list1"/>
    <dgm:cxn modelId="{7EB79F3B-9AAC-480B-A1EF-543036A7EF50}" type="presOf" srcId="{33277765-BE65-4B8E-94AF-E67EA96F9816}" destId="{E604EA1B-839C-4C68-A33D-A52EE02708EE}" srcOrd="0" destOrd="0" presId="urn:microsoft.com/office/officeart/2005/8/layout/list1"/>
    <dgm:cxn modelId="{72BED266-AEC8-450F-9005-E39F19B31401}" type="presOf" srcId="{01E934C0-2AB2-4E7E-949A-87819ABF3328}" destId="{1301BDBD-CF25-4E01-8359-C1C316C799BD}" srcOrd="1" destOrd="0" presId="urn:microsoft.com/office/officeart/2005/8/layout/list1"/>
    <dgm:cxn modelId="{6FC9BC81-3750-4627-A3C7-8B387A7C5919}" type="presOf" srcId="{12427ECE-BC2B-4696-8987-4C8CB37A216C}" destId="{A7C2A08B-EC6F-4DE0-9086-0A64D2435403}" srcOrd="1" destOrd="0" presId="urn:microsoft.com/office/officeart/2005/8/layout/list1"/>
    <dgm:cxn modelId="{C0CD3184-48B6-4717-850F-CFDF3CB80354}" srcId="{564F4F79-1243-44C3-879D-344A489EBCE6}" destId="{01E934C0-2AB2-4E7E-949A-87819ABF3328}" srcOrd="0" destOrd="0" parTransId="{F11CCB22-E762-4840-BB6F-75FA6F840BF2}" sibTransId="{379B4EC5-8B27-46B8-8A3F-F7FA0698B7A7}"/>
    <dgm:cxn modelId="{2E29A192-8496-40C1-B00A-7838744C2643}" type="presOf" srcId="{01E934C0-2AB2-4E7E-949A-87819ABF3328}" destId="{5D6AB912-88A1-41D6-974B-4EC4C9ED545F}" srcOrd="0" destOrd="0" presId="urn:microsoft.com/office/officeart/2005/8/layout/list1"/>
    <dgm:cxn modelId="{CF99F699-8A98-429D-A3C3-B1160C175AA9}" type="presOf" srcId="{33277765-BE65-4B8E-94AF-E67EA96F9816}" destId="{990BEECF-AE91-45FA-ACBC-264237008C4F}" srcOrd="1" destOrd="0" presId="urn:microsoft.com/office/officeart/2005/8/layout/list1"/>
    <dgm:cxn modelId="{1E8FCBB2-9ACF-497C-A7CA-D7059C8A140B}" srcId="{564F4F79-1243-44C3-879D-344A489EBCE6}" destId="{33277765-BE65-4B8E-94AF-E67EA96F9816}" srcOrd="1" destOrd="0" parTransId="{D3A9B99C-0C0C-408C-908D-B5E790DC8951}" sibTransId="{FA51090D-4ABE-40B3-900C-D4C86B61A8E3}"/>
    <dgm:cxn modelId="{255779C0-AC85-446D-B77A-AD7ADF68E0BF}" srcId="{564F4F79-1243-44C3-879D-344A489EBCE6}" destId="{12427ECE-BC2B-4696-8987-4C8CB37A216C}" srcOrd="2" destOrd="0" parTransId="{9C1767EB-C9B0-4A4A-B074-5B27637409C6}" sibTransId="{CDDF0955-8DBD-4B9E-B201-70138A88CA22}"/>
    <dgm:cxn modelId="{0EF6DCED-7088-4166-9B84-30F95EF15A63}" type="presOf" srcId="{564F4F79-1243-44C3-879D-344A489EBCE6}" destId="{C1907DA8-75AB-42A2-A52E-552B66913950}" srcOrd="0" destOrd="0" presId="urn:microsoft.com/office/officeart/2005/8/layout/list1"/>
    <dgm:cxn modelId="{A18F73E1-EE14-4FCC-A4BF-A434C0C081AA}" type="presParOf" srcId="{C1907DA8-75AB-42A2-A52E-552B66913950}" destId="{B5F04611-4544-4BF9-85CD-94B96B2BF57A}" srcOrd="0" destOrd="0" presId="urn:microsoft.com/office/officeart/2005/8/layout/list1"/>
    <dgm:cxn modelId="{2F3AB28E-D690-4D0A-BD9F-9A7D81FABE7A}" type="presParOf" srcId="{B5F04611-4544-4BF9-85CD-94B96B2BF57A}" destId="{5D6AB912-88A1-41D6-974B-4EC4C9ED545F}" srcOrd="0" destOrd="0" presId="urn:microsoft.com/office/officeart/2005/8/layout/list1"/>
    <dgm:cxn modelId="{4B259FA2-735A-46DD-A543-A3B6C2F8E207}" type="presParOf" srcId="{B5F04611-4544-4BF9-85CD-94B96B2BF57A}" destId="{1301BDBD-CF25-4E01-8359-C1C316C799BD}" srcOrd="1" destOrd="0" presId="urn:microsoft.com/office/officeart/2005/8/layout/list1"/>
    <dgm:cxn modelId="{6E22F05A-BE16-4A52-B7F1-15A5ED7C3C44}" type="presParOf" srcId="{C1907DA8-75AB-42A2-A52E-552B66913950}" destId="{4E0C1275-89CF-4567-A024-5C87D1CF6B3E}" srcOrd="1" destOrd="0" presId="urn:microsoft.com/office/officeart/2005/8/layout/list1"/>
    <dgm:cxn modelId="{2B57153C-0D8B-48DA-B8AD-124EA19EFEDA}" type="presParOf" srcId="{C1907DA8-75AB-42A2-A52E-552B66913950}" destId="{AB979DA4-17E2-4017-B067-CE21357397BC}" srcOrd="2" destOrd="0" presId="urn:microsoft.com/office/officeart/2005/8/layout/list1"/>
    <dgm:cxn modelId="{40E33523-9399-4B09-A21A-845230C2B43C}" type="presParOf" srcId="{C1907DA8-75AB-42A2-A52E-552B66913950}" destId="{988EB290-46C3-45BF-9993-9F1184FB5995}" srcOrd="3" destOrd="0" presId="urn:microsoft.com/office/officeart/2005/8/layout/list1"/>
    <dgm:cxn modelId="{92835F09-31F9-484D-8268-BC8D0301BDEE}" type="presParOf" srcId="{C1907DA8-75AB-42A2-A52E-552B66913950}" destId="{0E628092-604B-495F-A869-24152C284EE5}" srcOrd="4" destOrd="0" presId="urn:microsoft.com/office/officeart/2005/8/layout/list1"/>
    <dgm:cxn modelId="{5CF0E1C3-9598-4B27-B303-9201E35F5E48}" type="presParOf" srcId="{0E628092-604B-495F-A869-24152C284EE5}" destId="{E604EA1B-839C-4C68-A33D-A52EE02708EE}" srcOrd="0" destOrd="0" presId="urn:microsoft.com/office/officeart/2005/8/layout/list1"/>
    <dgm:cxn modelId="{967F8554-5373-4187-B961-A794DDBD0CC8}" type="presParOf" srcId="{0E628092-604B-495F-A869-24152C284EE5}" destId="{990BEECF-AE91-45FA-ACBC-264237008C4F}" srcOrd="1" destOrd="0" presId="urn:microsoft.com/office/officeart/2005/8/layout/list1"/>
    <dgm:cxn modelId="{0E7A376C-1673-47C5-84DD-6CC816B7056A}" type="presParOf" srcId="{C1907DA8-75AB-42A2-A52E-552B66913950}" destId="{D2E1D3C9-6100-491F-A25D-212ECB84B0EB}" srcOrd="5" destOrd="0" presId="urn:microsoft.com/office/officeart/2005/8/layout/list1"/>
    <dgm:cxn modelId="{C66B927E-5A24-46A2-AE66-A702C25D2C97}" type="presParOf" srcId="{C1907DA8-75AB-42A2-A52E-552B66913950}" destId="{946C7C40-AB7F-48C4-8236-46881A7F5DB7}" srcOrd="6" destOrd="0" presId="urn:microsoft.com/office/officeart/2005/8/layout/list1"/>
    <dgm:cxn modelId="{52AEAB22-4049-44A3-A599-5E540BEB36BF}" type="presParOf" srcId="{C1907DA8-75AB-42A2-A52E-552B66913950}" destId="{ED655CCF-B29D-4B3C-852C-91DAEB9DCB3A}" srcOrd="7" destOrd="0" presId="urn:microsoft.com/office/officeart/2005/8/layout/list1"/>
    <dgm:cxn modelId="{764BC992-C5A3-4EE6-88F7-B3159856A223}" type="presParOf" srcId="{C1907DA8-75AB-42A2-A52E-552B66913950}" destId="{D74227B8-0108-44A7-A03F-8898A0FF6243}" srcOrd="8" destOrd="0" presId="urn:microsoft.com/office/officeart/2005/8/layout/list1"/>
    <dgm:cxn modelId="{791F55F7-F9B8-4A01-96BB-D3258FBE32D8}" type="presParOf" srcId="{D74227B8-0108-44A7-A03F-8898A0FF6243}" destId="{222D2591-D248-44B8-9AFE-F61EF2C0168E}" srcOrd="0" destOrd="0" presId="urn:microsoft.com/office/officeart/2005/8/layout/list1"/>
    <dgm:cxn modelId="{CC107BB0-09AF-41A3-999A-D6E108BA8CEE}" type="presParOf" srcId="{D74227B8-0108-44A7-A03F-8898A0FF6243}" destId="{A7C2A08B-EC6F-4DE0-9086-0A64D2435403}" srcOrd="1" destOrd="0" presId="urn:microsoft.com/office/officeart/2005/8/layout/list1"/>
    <dgm:cxn modelId="{F5BD80E9-8BE1-4AC6-BBB0-FA1A04C48FC7}" type="presParOf" srcId="{C1907DA8-75AB-42A2-A52E-552B66913950}" destId="{4976C7F1-999B-4CD1-9FC0-D5F9D71BF59C}" srcOrd="9" destOrd="0" presId="urn:microsoft.com/office/officeart/2005/8/layout/list1"/>
    <dgm:cxn modelId="{5148D043-5179-4ECD-9276-FBDD30C708CC}" type="presParOf" srcId="{C1907DA8-75AB-42A2-A52E-552B66913950}" destId="{A71AAD74-BF9B-4521-9552-92B3D267E27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57E3AC-FCEF-41B3-8FA5-8271E06D55E9}">
      <dsp:nvSpPr>
        <dsp:cNvPr id="0" name=""/>
        <dsp:cNvSpPr/>
      </dsp:nvSpPr>
      <dsp:spPr>
        <a:xfrm>
          <a:off x="3255789" y="947126"/>
          <a:ext cx="5634278" cy="5634278"/>
        </a:xfrm>
        <a:prstGeom prst="blockArc">
          <a:avLst>
            <a:gd name="adj1" fmla="val 9738418"/>
            <a:gd name="adj2" fmla="val 16098569"/>
            <a:gd name="adj3" fmla="val 464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3427635-85D0-4372-B6B3-F20DA921EB0E}">
      <dsp:nvSpPr>
        <dsp:cNvPr id="0" name=""/>
        <dsp:cNvSpPr/>
      </dsp:nvSpPr>
      <dsp:spPr>
        <a:xfrm>
          <a:off x="3314368" y="1159863"/>
          <a:ext cx="5634278" cy="5634278"/>
        </a:xfrm>
        <a:prstGeom prst="blockArc">
          <a:avLst>
            <a:gd name="adj1" fmla="val 560371"/>
            <a:gd name="adj2" fmla="val 10014157"/>
            <a:gd name="adj3" fmla="val 464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0675B5F-71E6-479C-85FB-3900C72CD9B5}">
      <dsp:nvSpPr>
        <dsp:cNvPr id="0" name=""/>
        <dsp:cNvSpPr/>
      </dsp:nvSpPr>
      <dsp:spPr>
        <a:xfrm>
          <a:off x="3359281" y="942120"/>
          <a:ext cx="5634278" cy="5634278"/>
        </a:xfrm>
        <a:prstGeom prst="blockArc">
          <a:avLst>
            <a:gd name="adj1" fmla="val 15969118"/>
            <a:gd name="adj2" fmla="val 838200"/>
            <a:gd name="adj3" fmla="val 464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BFD62D1-C2BD-4D38-8AAB-8700EA742C2C}">
      <dsp:nvSpPr>
        <dsp:cNvPr id="0" name=""/>
        <dsp:cNvSpPr/>
      </dsp:nvSpPr>
      <dsp:spPr>
        <a:xfrm>
          <a:off x="4253438" y="1983092"/>
          <a:ext cx="3476626" cy="3088693"/>
        </a:xfrm>
        <a:prstGeom prst="ellipse">
          <a:avLst/>
        </a:prstGeom>
        <a:solidFill>
          <a:srgbClr val="FF0000"/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6600" b="1" kern="1200" dirty="0">
              <a:solidFill>
                <a:schemeClr val="tx1">
                  <a:lumMod val="75000"/>
                  <a:lumOff val="25000"/>
                </a:schemeClr>
              </a:solidFill>
            </a:rPr>
            <a:t>काव्य-हेतु </a:t>
          </a:r>
          <a:endParaRPr lang="en-US" sz="6600" b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4762578" y="2435421"/>
        <a:ext cx="2458346" cy="2184035"/>
      </dsp:txXfrm>
    </dsp:sp>
    <dsp:sp modelId="{ABB47D0A-7E5F-4E7A-8801-205D499BBDCC}">
      <dsp:nvSpPr>
        <dsp:cNvPr id="0" name=""/>
        <dsp:cNvSpPr/>
      </dsp:nvSpPr>
      <dsp:spPr>
        <a:xfrm>
          <a:off x="4243608" y="-101249"/>
          <a:ext cx="3496284" cy="2229964"/>
        </a:xfrm>
        <a:prstGeom prst="ellipse">
          <a:avLst/>
        </a:prstGeom>
        <a:solidFill>
          <a:srgbClr val="FFC000"/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6000" b="1" kern="1200" dirty="0"/>
            <a:t>प्रतिभा </a:t>
          </a:r>
          <a:endParaRPr lang="en-US" sz="6000" b="1" kern="1200" dirty="0"/>
        </a:p>
      </dsp:txBody>
      <dsp:txXfrm>
        <a:off x="4755627" y="225322"/>
        <a:ext cx="2472246" cy="1576822"/>
      </dsp:txXfrm>
    </dsp:sp>
    <dsp:sp modelId="{33909522-266B-4BCE-B22F-075F0C713FC2}">
      <dsp:nvSpPr>
        <dsp:cNvPr id="0" name=""/>
        <dsp:cNvSpPr/>
      </dsp:nvSpPr>
      <dsp:spPr>
        <a:xfrm>
          <a:off x="7135320" y="3011658"/>
          <a:ext cx="3422882" cy="2823816"/>
        </a:xfrm>
        <a:prstGeom prst="ellipse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5400" b="1" kern="1200" dirty="0"/>
            <a:t>व्युत्पत्ति </a:t>
          </a:r>
          <a:endParaRPr lang="en-US" sz="5400" b="1" kern="1200" dirty="0"/>
        </a:p>
      </dsp:txBody>
      <dsp:txXfrm>
        <a:off x="7636589" y="3425196"/>
        <a:ext cx="2420344" cy="1996740"/>
      </dsp:txXfrm>
    </dsp:sp>
    <dsp:sp modelId="{ECF3828C-67C4-442E-A586-447B937BBA12}">
      <dsp:nvSpPr>
        <dsp:cNvPr id="0" name=""/>
        <dsp:cNvSpPr/>
      </dsp:nvSpPr>
      <dsp:spPr>
        <a:xfrm>
          <a:off x="1948415" y="3210268"/>
          <a:ext cx="3005887" cy="2780592"/>
        </a:xfrm>
        <a:prstGeom prst="ellipse">
          <a:avLst/>
        </a:prstGeom>
        <a:solidFill>
          <a:schemeClr val="accent4">
            <a:lumMod val="50000"/>
          </a:schemeClr>
        </a:soli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800" b="1" kern="1200" dirty="0"/>
            <a:t>अभ्यास </a:t>
          </a:r>
          <a:endParaRPr lang="en-US" sz="4800" b="1" kern="1200" dirty="0"/>
        </a:p>
      </dsp:txBody>
      <dsp:txXfrm>
        <a:off x="2388617" y="3617476"/>
        <a:ext cx="2125483" cy="1966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79DA4-17E2-4017-B067-CE21357397BC}">
      <dsp:nvSpPr>
        <dsp:cNvPr id="0" name=""/>
        <dsp:cNvSpPr/>
      </dsp:nvSpPr>
      <dsp:spPr>
        <a:xfrm>
          <a:off x="0" y="1086193"/>
          <a:ext cx="12192000" cy="10356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01BDBD-CF25-4E01-8359-C1C316C799BD}">
      <dsp:nvSpPr>
        <dsp:cNvPr id="0" name=""/>
        <dsp:cNvSpPr/>
      </dsp:nvSpPr>
      <dsp:spPr>
        <a:xfrm>
          <a:off x="553640" y="76128"/>
          <a:ext cx="11629320" cy="14233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3600" u="sng" kern="1200" dirty="0"/>
            <a:t>मम्मट- </a:t>
          </a:r>
          <a:r>
            <a:rPr lang="hi-IN" sz="2800" kern="1200" dirty="0"/>
            <a:t>“</a:t>
          </a:r>
          <a:r>
            <a:rPr lang="hi-IN" sz="2800" b="1" u="none" kern="1200" dirty="0"/>
            <a:t>शक्तिर्निपुणता</a:t>
          </a:r>
          <a:r>
            <a:rPr lang="hi-IN" sz="2800" b="1" kern="1200" dirty="0"/>
            <a:t> लोकशास्त्र काव्याद्यवेक्षणात्।</a:t>
          </a:r>
          <a:endParaRPr lang="en-US" sz="2800" b="1" kern="1200" dirty="0"/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2800" b="1" kern="1200" dirty="0"/>
            <a:t>          काव्यज्ञशिक्षयाभ्यास इति हेतुस्तदुद्भवे।”</a:t>
          </a:r>
          <a:endParaRPr lang="en-US" sz="2800" b="1" kern="1200" dirty="0"/>
        </a:p>
      </dsp:txBody>
      <dsp:txXfrm>
        <a:off x="623122" y="145610"/>
        <a:ext cx="11490356" cy="1284380"/>
      </dsp:txXfrm>
    </dsp:sp>
    <dsp:sp modelId="{946C7C40-AB7F-48C4-8236-46881A7F5DB7}">
      <dsp:nvSpPr>
        <dsp:cNvPr id="0" name=""/>
        <dsp:cNvSpPr/>
      </dsp:nvSpPr>
      <dsp:spPr>
        <a:xfrm>
          <a:off x="0" y="3279577"/>
          <a:ext cx="121920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0BEECF-AE91-45FA-ACBC-264237008C4F}">
      <dsp:nvSpPr>
        <dsp:cNvPr id="0" name=""/>
        <dsp:cNvSpPr/>
      </dsp:nvSpPr>
      <dsp:spPr>
        <a:xfrm>
          <a:off x="580429" y="2273009"/>
          <a:ext cx="11608582" cy="14198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000" b="1" u="sng" kern="1200" dirty="0"/>
            <a:t>आचार्य दंडी-</a:t>
          </a:r>
          <a:r>
            <a:rPr lang="hi-IN" sz="3300" kern="1200" dirty="0"/>
            <a:t>” </a:t>
          </a:r>
          <a:r>
            <a:rPr lang="hi-IN" sz="3300" b="1" kern="1200" dirty="0"/>
            <a:t>नैसर्गिकी च प्रतिभा श्रुतं च बहु निर्मलम्।</a:t>
          </a:r>
          <a:endParaRPr lang="en-US" sz="3300" b="1" kern="1200" dirty="0"/>
        </a:p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3300" b="1" kern="1200" dirty="0"/>
            <a:t>         आनन्दाश्चयाभियोगो अस्याः कारणं काव्य सम्पदा।</a:t>
          </a:r>
          <a:r>
            <a:rPr lang="hi-IN" sz="3300" kern="1200" dirty="0"/>
            <a:t>।”</a:t>
          </a:r>
          <a:endParaRPr lang="en-US" sz="3300" kern="1200" dirty="0"/>
        </a:p>
      </dsp:txBody>
      <dsp:txXfrm>
        <a:off x="649740" y="2342320"/>
        <a:ext cx="11469960" cy="1281226"/>
      </dsp:txXfrm>
    </dsp:sp>
    <dsp:sp modelId="{A71AAD74-BF9B-4521-9552-92B3D267E270}">
      <dsp:nvSpPr>
        <dsp:cNvPr id="0" name=""/>
        <dsp:cNvSpPr/>
      </dsp:nvSpPr>
      <dsp:spPr>
        <a:xfrm>
          <a:off x="0" y="5093608"/>
          <a:ext cx="121920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C2A08B-EC6F-4DE0-9086-0A64D2435403}">
      <dsp:nvSpPr>
        <dsp:cNvPr id="0" name=""/>
        <dsp:cNvSpPr/>
      </dsp:nvSpPr>
      <dsp:spPr>
        <a:xfrm>
          <a:off x="580429" y="4136377"/>
          <a:ext cx="11608582" cy="13705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i-IN" sz="4000" b="1" u="sng" kern="1200" dirty="0"/>
            <a:t>आचार्य वामन-</a:t>
          </a:r>
          <a:r>
            <a:rPr lang="hi-IN" sz="2800" kern="1200" dirty="0"/>
            <a:t>”</a:t>
          </a:r>
          <a:r>
            <a:rPr lang="hi-IN" sz="3600" b="1" kern="1200" dirty="0"/>
            <a:t>कवित्व बीजं प्रतिभानं कवित्वस्य बीजम्</a:t>
          </a:r>
          <a:r>
            <a:rPr lang="hi-IN" sz="2800" kern="1200" dirty="0"/>
            <a:t>|”</a:t>
          </a:r>
          <a:endParaRPr lang="en-US" sz="2800" kern="1200" dirty="0"/>
        </a:p>
      </dsp:txBody>
      <dsp:txXfrm>
        <a:off x="647332" y="4203280"/>
        <a:ext cx="11474776" cy="12367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49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6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07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7397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30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49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30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81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7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0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63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1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2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8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D8D0D72-7D4C-4AF5-A3EC-2540BB665C8C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45AB6-E8EA-4593-B161-20C8DACE58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96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C78F4-C954-44E5-B629-53A6651C0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68826"/>
            <a:ext cx="12192000" cy="291034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i-IN" sz="8000" b="1" u="sng" dirty="0"/>
              <a:t>काव्य-हेतु</a:t>
            </a:r>
            <a:endParaRPr lang="en-US" sz="8000" b="1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900BC2-883B-434C-9AE8-411C04D2F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979174"/>
            <a:ext cx="12192000" cy="3878826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479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F6CFD-821B-4A20-86DB-54B9E064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22149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hi-IN" sz="4800" b="1" u="sng" dirty="0"/>
              <a:t>काव्य-हेतुओं से सम्बन्धित महत्त्वपूर्ण तथ्य-</a:t>
            </a:r>
            <a:endParaRPr lang="en-US" sz="48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C2AFB-EB9F-4843-84F7-90E426AD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22149"/>
            <a:ext cx="12192000" cy="5635851"/>
          </a:xfrm>
          <a:solidFill>
            <a:schemeClr val="accent2">
              <a:lumMod val="75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hi-IN" sz="2800" b="1" dirty="0"/>
              <a:t>1.हेतु का अर्थ है-कारण| ‘काव्य-हेतु’ का अर्थ है- वे साधन, जिनसे काव्य का सृजन होता है| कवि-शिक्षा के अंतर्गत कवि में काव्य-निर्माण की सामर्थ्य उत्पन्न करने वाले साधनों को काव्य-हेतु अथवा काव्य का कारण कहा जाता है|</a:t>
            </a:r>
          </a:p>
          <a:p>
            <a:pPr algn="just"/>
            <a:r>
              <a:rPr lang="hi-IN" sz="2800" b="1" dirty="0"/>
              <a:t>2.संस्कृत काव्य-शास्त्र में सर्वप्रथम भामह ने काव्य-हेतुओं की चर्चा की है| भामह के अनुसार-”काव्यं तु जायते जातु कश्यचित् प्रतिभावत:|”</a:t>
            </a:r>
          </a:p>
          <a:p>
            <a:pPr algn="just"/>
            <a:r>
              <a:rPr lang="hi-IN" sz="2800" b="1" dirty="0"/>
              <a:t>3.आचार्यों के अनुसार प्रमुख काव्य-हेतु तीन हैं-प्रतिभा, अभ्यास और व्युत्पत्ति|</a:t>
            </a:r>
          </a:p>
          <a:p>
            <a:pPr algn="just"/>
            <a:r>
              <a:rPr lang="hi-IN" sz="2800" b="1" dirty="0"/>
              <a:t>4.आचार्य मम्मट ने ‘प्रतिभा’ को ‘शक्ति’ कहा है|</a:t>
            </a:r>
          </a:p>
          <a:p>
            <a:pPr algn="just"/>
            <a:r>
              <a:rPr lang="hi-IN" sz="2800" b="1" dirty="0"/>
              <a:t>5.आचार्य वामन ने ‘काव्य-हेतु’ के स्थान पर ‘काव्यांग’ शब्द का प्रयोग किया है|</a:t>
            </a:r>
          </a:p>
          <a:p>
            <a:pPr algn="just"/>
            <a:r>
              <a:rPr lang="hi-IN" sz="2800" b="1" dirty="0"/>
              <a:t>6.रुद्र्ट ने भी ‘प्रतिभा’ को ‘शक्ति’ कहा तथा इसके दो भेद किए-सहजा और उत्पाद्या|</a:t>
            </a:r>
          </a:p>
          <a:p>
            <a:pPr algn="just"/>
            <a:r>
              <a:rPr lang="hi-IN" sz="2800" b="1" dirty="0"/>
              <a:t>7.राजशेखर ने भी ‘प्रतिभा’ के दो भेद किए हैं-कारयित्री और भावयित्री| </a:t>
            </a:r>
          </a:p>
        </p:txBody>
      </p:sp>
    </p:spTree>
    <p:extLst>
      <p:ext uri="{BB962C8B-B14F-4D97-AF65-F5344CB8AC3E}">
        <p14:creationId xmlns:p14="http://schemas.microsoft.com/office/powerpoint/2010/main" val="2868992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A09EBC-15EE-4F00-B1F3-1FCA32213C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760119"/>
              </p:ext>
            </p:extLst>
          </p:nvPr>
        </p:nvGraphicFramePr>
        <p:xfrm>
          <a:off x="0" y="9832"/>
          <a:ext cx="12192000" cy="6848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9041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48C4-26CC-4879-9ABA-DEC6B86DC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170039"/>
          </a:xfrm>
        </p:spPr>
        <p:txBody>
          <a:bodyPr/>
          <a:lstStyle/>
          <a:p>
            <a:r>
              <a:rPr lang="hi-IN" sz="5400" b="1" u="sng" dirty="0"/>
              <a:t>काव्य-हेतु के सम्बन्ध में आचार्यों के मत-</a:t>
            </a:r>
            <a:endParaRPr lang="en-US" sz="5400" b="1" u="sng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4F6C45D-2AA1-41E7-93EB-C33137DC62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424757"/>
              </p:ext>
            </p:extLst>
          </p:nvPr>
        </p:nvGraphicFramePr>
        <p:xfrm>
          <a:off x="0" y="982663"/>
          <a:ext cx="12192000" cy="5875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8305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E4876-568E-4FF8-B337-429C4E127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2236838"/>
          </a:xfrm>
        </p:spPr>
        <p:txBody>
          <a:bodyPr/>
          <a:lstStyle/>
          <a:p>
            <a:pPr algn="ctr"/>
            <a:r>
              <a:rPr lang="hi-IN" sz="9600" dirty="0"/>
              <a:t>धन्यवाद !</a:t>
            </a:r>
            <a:endParaRPr lang="en-US" sz="9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E4B33-2EF7-407A-AA16-DB1694B10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67716" y="4011561"/>
            <a:ext cx="4139381" cy="2236838"/>
          </a:xfrm>
        </p:spPr>
        <p:txBody>
          <a:bodyPr>
            <a:normAutofit/>
          </a:bodyPr>
          <a:lstStyle/>
          <a:p>
            <a:r>
              <a:rPr lang="hi-IN" sz="2400" dirty="0"/>
              <a:t>डॉ. नीतू परिहार </a:t>
            </a:r>
          </a:p>
          <a:p>
            <a:r>
              <a:rPr lang="hi-IN" sz="2400" dirty="0"/>
              <a:t>हिंदी-विभाग </a:t>
            </a:r>
          </a:p>
          <a:p>
            <a:r>
              <a:rPr lang="hi-IN" sz="2400" dirty="0"/>
              <a:t>मो.ला.सु.वि.वि.उदयपुर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0451395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115</TotalTime>
  <Words>229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काव्य-हेतु</vt:lpstr>
      <vt:lpstr>काव्य-हेतुओं से सम्बन्धित महत्त्वपूर्ण तथ्य-</vt:lpstr>
      <vt:lpstr>PowerPoint Presentation</vt:lpstr>
      <vt:lpstr>काव्य-हेतु के सम्बन्ध में आचार्यों के मत-</vt:lpstr>
      <vt:lpstr>धन्यवाद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काव्य-हेतु-</dc:title>
  <dc:creator>Devendra Sharma</dc:creator>
  <cp:lastModifiedBy>Devendra Sharma</cp:lastModifiedBy>
  <cp:revision>10</cp:revision>
  <dcterms:created xsi:type="dcterms:W3CDTF">2021-01-27T08:56:15Z</dcterms:created>
  <dcterms:modified xsi:type="dcterms:W3CDTF">2021-01-29T18:14:39Z</dcterms:modified>
</cp:coreProperties>
</file>