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90A9-D45A-4FD0-88F3-B258873D8AB5}" type="datetimeFigureOut">
              <a:rPr lang="en-US" smtClean="0"/>
              <a:pPr/>
              <a:t>18/12/2020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415-3FEF-4A2E-9949-C49C8ED0E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90A9-D45A-4FD0-88F3-B258873D8AB5}" type="datetimeFigureOut">
              <a:rPr lang="en-US" smtClean="0"/>
              <a:pPr/>
              <a:t>18/12/2020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415-3FEF-4A2E-9949-C49C8ED0E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90A9-D45A-4FD0-88F3-B258873D8AB5}" type="datetimeFigureOut">
              <a:rPr lang="en-US" smtClean="0"/>
              <a:pPr/>
              <a:t>18/12/2020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415-3FEF-4A2E-9949-C49C8ED0E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90A9-D45A-4FD0-88F3-B258873D8AB5}" type="datetimeFigureOut">
              <a:rPr lang="en-US" smtClean="0"/>
              <a:pPr/>
              <a:t>18/12/2020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415-3FEF-4A2E-9949-C49C8ED0E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90A9-D45A-4FD0-88F3-B258873D8AB5}" type="datetimeFigureOut">
              <a:rPr lang="en-US" smtClean="0"/>
              <a:pPr/>
              <a:t>18/12/2020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415-3FEF-4A2E-9949-C49C8ED0E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90A9-D45A-4FD0-88F3-B258873D8AB5}" type="datetimeFigureOut">
              <a:rPr lang="en-US" smtClean="0"/>
              <a:pPr/>
              <a:t>18/12/2020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415-3FEF-4A2E-9949-C49C8ED0E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90A9-D45A-4FD0-88F3-B258873D8AB5}" type="datetimeFigureOut">
              <a:rPr lang="en-US" smtClean="0"/>
              <a:pPr/>
              <a:t>18/12/2020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415-3FEF-4A2E-9949-C49C8ED0E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90A9-D45A-4FD0-88F3-B258873D8AB5}" type="datetimeFigureOut">
              <a:rPr lang="en-US" smtClean="0"/>
              <a:pPr/>
              <a:t>18/12/2020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415-3FEF-4A2E-9949-C49C8ED0E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90A9-D45A-4FD0-88F3-B258873D8AB5}" type="datetimeFigureOut">
              <a:rPr lang="en-US" smtClean="0"/>
              <a:pPr/>
              <a:t>18/12/2020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415-3FEF-4A2E-9949-C49C8ED0E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90A9-D45A-4FD0-88F3-B258873D8AB5}" type="datetimeFigureOut">
              <a:rPr lang="en-US" smtClean="0"/>
              <a:pPr/>
              <a:t>18/12/2020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415-3FEF-4A2E-9949-C49C8ED0E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190A9-D45A-4FD0-88F3-B258873D8AB5}" type="datetimeFigureOut">
              <a:rPr lang="en-US" smtClean="0"/>
              <a:pPr/>
              <a:t>18/12/2020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0415-3FEF-4A2E-9949-C49C8ED0E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190A9-D45A-4FD0-88F3-B258873D8AB5}" type="datetimeFigureOut">
              <a:rPr lang="en-US" smtClean="0"/>
              <a:pPr/>
              <a:t>18/12/2020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30415-3FEF-4A2E-9949-C49C8ED0E8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1"/>
            <a:ext cx="8534400" cy="1904999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MORPHOLOGY OF FLOWERING PLANTS (FRUIT)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90800"/>
            <a:ext cx="8686800" cy="4038600"/>
          </a:xfrm>
        </p:spPr>
        <p:txBody>
          <a:bodyPr>
            <a:normAutofit lnSpcReduction="10000"/>
          </a:bodyPr>
          <a:lstStyle/>
          <a:p>
            <a:pPr algn="r"/>
            <a:endParaRPr lang="en-US" dirty="0" smtClean="0">
              <a:solidFill>
                <a:srgbClr val="002060"/>
              </a:solidFill>
            </a:endParaRPr>
          </a:p>
          <a:p>
            <a:pPr algn="r"/>
            <a:endParaRPr lang="en-US" dirty="0">
              <a:solidFill>
                <a:srgbClr val="002060"/>
              </a:solidFill>
            </a:endParaRPr>
          </a:p>
          <a:p>
            <a:pPr algn="r"/>
            <a:endParaRPr lang="en-US" b="1" dirty="0" smtClean="0">
              <a:solidFill>
                <a:srgbClr val="002060"/>
              </a:solidFill>
            </a:endParaRPr>
          </a:p>
          <a:p>
            <a:pPr algn="r"/>
            <a:r>
              <a:rPr lang="en-US" b="1" dirty="0" smtClean="0">
                <a:solidFill>
                  <a:srgbClr val="002060"/>
                </a:solidFill>
              </a:rPr>
              <a:t>Dr. SUNITA PANCHWAT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Assistant Professor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Department of Pharmaceutical Sciences</a:t>
            </a:r>
          </a:p>
          <a:p>
            <a:pPr algn="r"/>
            <a:r>
              <a:rPr lang="en-US" dirty="0" smtClean="0">
                <a:solidFill>
                  <a:srgbClr val="002060"/>
                </a:solidFill>
              </a:rPr>
              <a:t>MLSU, Udaipur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Windows XP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2438401"/>
            <a:ext cx="4419599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Windows XP\Desktop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52401"/>
            <a:ext cx="4190999" cy="6553199"/>
          </a:xfrm>
          <a:prstGeom prst="rect">
            <a:avLst/>
          </a:prstGeom>
          <a:noFill/>
        </p:spPr>
      </p:pic>
      <p:pic>
        <p:nvPicPr>
          <p:cNvPr id="10243" name="Picture 3" descr="C:\Documents and Settings\Windows XP\Desktop\16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52400"/>
            <a:ext cx="4419599" cy="3810000"/>
          </a:xfrm>
          <a:prstGeom prst="rect">
            <a:avLst/>
          </a:prstGeom>
          <a:noFill/>
        </p:spPr>
      </p:pic>
      <p:pic>
        <p:nvPicPr>
          <p:cNvPr id="10244" name="Picture 4" descr="C:\Documents and Settings\Windows XP\Desktop\16.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599" y="4038600"/>
            <a:ext cx="4495801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Windows XP\Desktop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5105399" cy="6400800"/>
          </a:xfrm>
          <a:prstGeom prst="rect">
            <a:avLst/>
          </a:prstGeom>
          <a:noFill/>
        </p:spPr>
      </p:pic>
      <p:pic>
        <p:nvPicPr>
          <p:cNvPr id="11267" name="Picture 3" descr="C:\Documents and Settings\Windows XP\Desktop\17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2400"/>
            <a:ext cx="3505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Windows XP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5105400" cy="6477000"/>
          </a:xfrm>
          <a:prstGeom prst="rect">
            <a:avLst/>
          </a:prstGeom>
          <a:noFill/>
        </p:spPr>
      </p:pic>
      <p:pic>
        <p:nvPicPr>
          <p:cNvPr id="6" name="Picture 4" descr="C:\Documents and Settings\Windows XP\Desktop\18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8600"/>
            <a:ext cx="36576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Windows XP\Desktop\Thank 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05001"/>
            <a:ext cx="554355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Windows XP\Desktop\Fruit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733800" cy="6400799"/>
          </a:xfrm>
          <a:prstGeom prst="rect">
            <a:avLst/>
          </a:prstGeom>
          <a:noFill/>
        </p:spPr>
      </p:pic>
      <p:pic>
        <p:nvPicPr>
          <p:cNvPr id="2051" name="Picture 3" descr="C:\Documents and Settings\Windows XP\Desktop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52401"/>
            <a:ext cx="4495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Windows XP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Windows XP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3886200" cy="6400800"/>
          </a:xfrm>
          <a:prstGeom prst="rect">
            <a:avLst/>
          </a:prstGeom>
          <a:noFill/>
        </p:spPr>
      </p:pic>
      <p:pic>
        <p:nvPicPr>
          <p:cNvPr id="5" name="Picture 2" descr="C:\Documents and Settings\Windows XP\Desktop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3886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Windows XP\Desktop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419600" cy="6477000"/>
          </a:xfrm>
          <a:prstGeom prst="rect">
            <a:avLst/>
          </a:prstGeom>
          <a:noFill/>
        </p:spPr>
      </p:pic>
      <p:pic>
        <p:nvPicPr>
          <p:cNvPr id="5124" name="Picture 4" descr="C:\Documents and Settings\Windows XP\Desktop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52400"/>
            <a:ext cx="4267200" cy="647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Windows XP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114800" cy="6476999"/>
          </a:xfrm>
          <a:prstGeom prst="rect">
            <a:avLst/>
          </a:prstGeom>
          <a:noFill/>
        </p:spPr>
      </p:pic>
      <p:pic>
        <p:nvPicPr>
          <p:cNvPr id="6147" name="Picture 3" descr="C:\Documents and Settings\Windows XP\Desktop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28600"/>
            <a:ext cx="4495801" cy="3581400"/>
          </a:xfrm>
          <a:prstGeom prst="rect">
            <a:avLst/>
          </a:prstGeom>
          <a:noFill/>
        </p:spPr>
      </p:pic>
      <p:pic>
        <p:nvPicPr>
          <p:cNvPr id="6148" name="Picture 4" descr="C:\Documents and Settings\Windows XP\Desktop\9.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962400"/>
            <a:ext cx="4572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Windows XP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1"/>
            <a:ext cx="4724400" cy="3505199"/>
          </a:xfrm>
          <a:prstGeom prst="rect">
            <a:avLst/>
          </a:prstGeom>
          <a:noFill/>
        </p:spPr>
      </p:pic>
      <p:pic>
        <p:nvPicPr>
          <p:cNvPr id="7172" name="Picture 4" descr="C:\Documents and Settings\Windows XP\Desktop\10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1"/>
            <a:ext cx="4038600" cy="3505199"/>
          </a:xfrm>
          <a:prstGeom prst="rect">
            <a:avLst/>
          </a:prstGeom>
          <a:noFill/>
        </p:spPr>
      </p:pic>
      <p:pic>
        <p:nvPicPr>
          <p:cNvPr id="7173" name="Picture 5" descr="C:\Documents and Settings\Windows XP\Desktop\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1" y="3810000"/>
            <a:ext cx="4724399" cy="2895600"/>
          </a:xfrm>
          <a:prstGeom prst="rect">
            <a:avLst/>
          </a:prstGeom>
          <a:noFill/>
        </p:spPr>
      </p:pic>
      <p:pic>
        <p:nvPicPr>
          <p:cNvPr id="7174" name="Picture 6" descr="C:\Documents and Settings\Windows XP\Desktop\11.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886200"/>
            <a:ext cx="40386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Windows XP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1"/>
            <a:ext cx="4648200" cy="3429000"/>
          </a:xfrm>
          <a:prstGeom prst="rect">
            <a:avLst/>
          </a:prstGeom>
          <a:noFill/>
        </p:spPr>
      </p:pic>
      <p:pic>
        <p:nvPicPr>
          <p:cNvPr id="8195" name="Picture 3" descr="C:\Documents and Settings\Windows XP\Desktop\12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1" y="152401"/>
            <a:ext cx="4038600" cy="3429000"/>
          </a:xfrm>
          <a:prstGeom prst="rect">
            <a:avLst/>
          </a:prstGeom>
          <a:noFill/>
        </p:spPr>
      </p:pic>
      <p:pic>
        <p:nvPicPr>
          <p:cNvPr id="8196" name="Picture 4" descr="C:\Documents and Settings\Windows XP\Desktop\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1" y="3657600"/>
            <a:ext cx="4648200" cy="3048000"/>
          </a:xfrm>
          <a:prstGeom prst="rect">
            <a:avLst/>
          </a:prstGeom>
          <a:noFill/>
        </p:spPr>
      </p:pic>
      <p:pic>
        <p:nvPicPr>
          <p:cNvPr id="8197" name="Picture 5" descr="C:\Documents and Settings\Windows XP\Desktop\13.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657600"/>
            <a:ext cx="40386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Windows XP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953000" cy="3505199"/>
          </a:xfrm>
          <a:prstGeom prst="rect">
            <a:avLst/>
          </a:prstGeom>
          <a:noFill/>
        </p:spPr>
      </p:pic>
      <p:pic>
        <p:nvPicPr>
          <p:cNvPr id="9219" name="Picture 3" descr="C:\Documents and Settings\Windows XP\Desktop\14.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1" y="152401"/>
            <a:ext cx="3733800" cy="3505199"/>
          </a:xfrm>
          <a:prstGeom prst="rect">
            <a:avLst/>
          </a:prstGeom>
          <a:noFill/>
        </p:spPr>
      </p:pic>
      <p:pic>
        <p:nvPicPr>
          <p:cNvPr id="9220" name="Picture 4" descr="C:\Documents and Settings\Windows XP\Desktop\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1" y="3733800"/>
            <a:ext cx="4876800" cy="2971800"/>
          </a:xfrm>
          <a:prstGeom prst="rect">
            <a:avLst/>
          </a:prstGeom>
          <a:noFill/>
        </p:spPr>
      </p:pic>
      <p:pic>
        <p:nvPicPr>
          <p:cNvPr id="9221" name="Picture 5" descr="C:\Documents and Settings\Windows XP\Desktop\15.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1" y="3810000"/>
            <a:ext cx="38100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On-screen Show (4:3)</PresentationFormat>
  <Paragraphs>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MORPHOLOGY OF FLOWERING PLANTS (FRUIT)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Viettel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MORPHOLOGY OF FLOWERING PLANTS (FRUIT)</dc:title>
  <dc:creator>Se7ven</dc:creator>
  <cp:lastModifiedBy>Se7ven</cp:lastModifiedBy>
  <cp:revision>5</cp:revision>
  <dcterms:created xsi:type="dcterms:W3CDTF">2020-12-18T08:51:36Z</dcterms:created>
  <dcterms:modified xsi:type="dcterms:W3CDTF">2020-12-18T09:27:51Z</dcterms:modified>
</cp:coreProperties>
</file>