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1F6B-C060-4AE1-BEA7-652D1D9F1788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9B8F-55B1-46AC-BCD7-694EFEEC8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763000" cy="19811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MORPHOLOGY OF FLOWERING PLANTS (INFLORESCENCE-1)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3810000"/>
          </a:xfrm>
        </p:spPr>
        <p:txBody>
          <a:bodyPr>
            <a:normAutofit/>
          </a:bodyPr>
          <a:lstStyle/>
          <a:p>
            <a:pPr algn="r"/>
            <a:endParaRPr lang="en-US" dirty="0" smtClean="0">
              <a:solidFill>
                <a:srgbClr val="002060"/>
              </a:solidFill>
            </a:endParaRPr>
          </a:p>
          <a:p>
            <a:pPr algn="r"/>
            <a:endParaRPr lang="en-US" b="1" dirty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Dr. SUNITA PANCHWAT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Assistant Professor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Department of Pharmaceutical Sciences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MLSU, Udaipur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Windows XP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52400"/>
            <a:ext cx="4571999" cy="6553199"/>
          </a:xfrm>
          <a:prstGeom prst="rect">
            <a:avLst/>
          </a:prstGeom>
          <a:noFill/>
        </p:spPr>
      </p:pic>
      <p:pic>
        <p:nvPicPr>
          <p:cNvPr id="9220" name="Picture 4" descr="C:\Documents and Settings\Windows XP\Desktop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44196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Windows XP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343400" cy="6477000"/>
          </a:xfrm>
          <a:prstGeom prst="rect">
            <a:avLst/>
          </a:prstGeom>
          <a:noFill/>
        </p:spPr>
      </p:pic>
      <p:pic>
        <p:nvPicPr>
          <p:cNvPr id="10244" name="Picture 4" descr="C:\Documents and Settings\Windows XP\Desktop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3962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Windows XP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52400"/>
            <a:ext cx="4724399" cy="6477000"/>
          </a:xfrm>
          <a:prstGeom prst="rect">
            <a:avLst/>
          </a:prstGeom>
          <a:noFill/>
        </p:spPr>
      </p:pic>
      <p:pic>
        <p:nvPicPr>
          <p:cNvPr id="11267" name="Picture 3" descr="C:\Documents and Settings\Windows XP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799" y="152400"/>
            <a:ext cx="4419601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Windows XP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"/>
            <a:ext cx="4800600" cy="6477000"/>
          </a:xfrm>
          <a:prstGeom prst="rect">
            <a:avLst/>
          </a:prstGeom>
          <a:noFill/>
        </p:spPr>
      </p:pic>
      <p:pic>
        <p:nvPicPr>
          <p:cNvPr id="6" name="Picture 2" descr="C:\Documents and Settings\Windows XP\Desktop\20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28600"/>
            <a:ext cx="3733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Windows XP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4190999" cy="6400800"/>
          </a:xfrm>
          <a:prstGeom prst="rect">
            <a:avLst/>
          </a:prstGeom>
          <a:noFill/>
        </p:spPr>
      </p:pic>
      <p:pic>
        <p:nvPicPr>
          <p:cNvPr id="13316" name="Picture 4" descr="C:\Documents and Settings\Windows XP\Desktop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4419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Windows XP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Documents and Settings\Windows X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477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indows XP\Desktop\Infl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419600" cy="6553200"/>
          </a:xfrm>
          <a:prstGeom prst="rect">
            <a:avLst/>
          </a:prstGeom>
          <a:noFill/>
        </p:spPr>
      </p:pic>
      <p:pic>
        <p:nvPicPr>
          <p:cNvPr id="5" name="Picture 2" descr="C:\Documents and Settings\Windows XP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343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Windows XP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indows XP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52400"/>
            <a:ext cx="3733799" cy="6553200"/>
          </a:xfrm>
          <a:prstGeom prst="rect">
            <a:avLst/>
          </a:prstGeom>
          <a:noFill/>
        </p:spPr>
      </p:pic>
      <p:pic>
        <p:nvPicPr>
          <p:cNvPr id="3075" name="Picture 3" descr="C:\Documents and Settings\Windows XP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"/>
            <a:ext cx="472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Windows XP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343401" cy="6553200"/>
          </a:xfrm>
          <a:prstGeom prst="rect">
            <a:avLst/>
          </a:prstGeom>
          <a:noFill/>
        </p:spPr>
      </p:pic>
      <p:pic>
        <p:nvPicPr>
          <p:cNvPr id="4099" name="Picture 3" descr="C:\Documents and Settings\Windows XP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343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Windows XP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Windows XP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Windows XP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Windows XP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MORPHOLOGY OF FLOWERING PLANTS (INFLORESCENCE-1)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Viettel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 OF FLOWERING PLANTS (INFLORESCENCE)</dc:title>
  <dc:creator>Se7ven</dc:creator>
  <cp:lastModifiedBy>Se7ven</cp:lastModifiedBy>
  <cp:revision>10</cp:revision>
  <dcterms:created xsi:type="dcterms:W3CDTF">2020-12-12T08:48:15Z</dcterms:created>
  <dcterms:modified xsi:type="dcterms:W3CDTF">2020-12-12T10:02:06Z</dcterms:modified>
</cp:coreProperties>
</file>