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A2934-E1FA-4CC1-9296-B16CD74509A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881C-4BB1-4698-984B-E650616910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CBD59-D4E3-4F09-8493-7211F3C45B1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1C609-4ACD-4051-9A4E-B57D0C3729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534400" cy="19049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MORPHOLOGY OF FLOWERING PLANTS </a:t>
            </a:r>
            <a:r>
              <a:rPr lang="en-US" sz="4800" b="1" dirty="0" smtClean="0">
                <a:solidFill>
                  <a:srgbClr val="C00000"/>
                </a:solidFill>
              </a:rPr>
              <a:t>(</a:t>
            </a:r>
            <a:r>
              <a:rPr lang="en-US" sz="4800" b="1" dirty="0" smtClean="0">
                <a:solidFill>
                  <a:srgbClr val="C00000"/>
                </a:solidFill>
              </a:rPr>
              <a:t>LEAF</a:t>
            </a:r>
            <a:r>
              <a:rPr lang="en-US" sz="4800" b="1" dirty="0" smtClean="0">
                <a:solidFill>
                  <a:srgbClr val="C00000"/>
                </a:solidFill>
              </a:rPr>
              <a:t>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4038600"/>
          </a:xfrm>
        </p:spPr>
        <p:txBody>
          <a:bodyPr>
            <a:normAutofit lnSpcReduction="10000"/>
          </a:bodyPr>
          <a:lstStyle/>
          <a:p>
            <a:pPr algn="r"/>
            <a:endParaRPr lang="en-US" dirty="0" smtClean="0">
              <a:solidFill>
                <a:srgbClr val="002060"/>
              </a:solidFill>
            </a:endParaRPr>
          </a:p>
          <a:p>
            <a:pPr algn="r"/>
            <a:endParaRPr lang="en-US" dirty="0">
              <a:solidFill>
                <a:srgbClr val="002060"/>
              </a:solidFill>
            </a:endParaRPr>
          </a:p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Dr. SUNITA PANCHWAT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Assistant Professor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Department of Pharmaceutical Sciences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MLSU, Udaipur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Windows XP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4419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indows XP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Morphology of Flower</a:t>
            </a:r>
            <a:endParaRPr lang="en-US" dirty="0"/>
          </a:p>
        </p:txBody>
      </p:sp>
      <p:pic>
        <p:nvPicPr>
          <p:cNvPr id="12291" name="Picture 3" descr="C:\Documents and Settings\Windows XP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153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Windows XP\Desktop\F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Windows XP\Desktop\f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Windows XP\Desktop\f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Windows XP\Desktop\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Windows XP\Desktop\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Windows XP\Desktop\f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Windows XP\Desktop\f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Windows XP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31519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Windows XP\Desktop\LEAF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indows XP\Desktop\leaf fun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Windows XP\Desktop\difference 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Windows XP\Desktop\d leaf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2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Windows XP\Desktop\compound 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Windows XP\Desktop\ven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Windows XP\Desktop\vanetio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1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Windows XP\Desktop\modification of 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</Words>
  <Application>Microsoft Office PowerPoint</Application>
  <PresentationFormat>On-screen Show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MORPHOLOGY OF FLOWERING PLANTS (LEAF)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Morphology of Flower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Viettel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 OF FLOWERING PLANTS (LEAF)</dc:title>
  <dc:creator>Se7ven</dc:creator>
  <cp:lastModifiedBy>Se7ven</cp:lastModifiedBy>
  <cp:revision>5</cp:revision>
  <dcterms:created xsi:type="dcterms:W3CDTF">2020-12-11T07:41:10Z</dcterms:created>
  <dcterms:modified xsi:type="dcterms:W3CDTF">2020-12-11T08:30:07Z</dcterms:modified>
</cp:coreProperties>
</file>