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80CE-983E-431F-97F0-3ADC8B6B0247}" type="datetimeFigureOut">
              <a:rPr lang="en-US" smtClean="0"/>
              <a:pPr/>
              <a:t>15/01/2021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5A1C-515B-4546-8A3B-22F6ADCAF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534400" cy="24383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GENERAL ANATOMY OF MONOCOT STEM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4038600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Dr. SUNITA PANCHWAT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Assistant Professor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Department of Pharmaceutical Sciences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MLSU, Udaipur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Windows XP\Desktop\Anatomy of Monocot stem\MS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29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indows XP\Desktop\Anatomy of Monocot stem\MS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1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Windows XP\Desktop\Anatomy of Monocot stem\MS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7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Windows X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9436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ndows XP\Desktop\Anatomy of Monocot stem\M stem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ndows XP\Desktop\Anatomy of Monocot stem\M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7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ndows XP\Desktop\Anatomy of Monocot stem\MS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indows XP\Desktop\Anatomy of Monocot stem\MS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indows XP\Desktop\Anatomy of Monocot stem\M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indows XP\Desktop\Anatomy of Monocot stem\MS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indows XP\Desktop\Anatomy of Monocot stem\MS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1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indows XP\Desktop\Anatomy of Monocot stem\MS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79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GENERAL ANATOMY OF MONOCOT 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 OF MONOCOT STEM</dc:title>
  <dc:creator>Se7ven</dc:creator>
  <cp:lastModifiedBy>Se7ven</cp:lastModifiedBy>
  <cp:revision>4</cp:revision>
  <dcterms:created xsi:type="dcterms:W3CDTF">2021-01-15T14:57:43Z</dcterms:created>
  <dcterms:modified xsi:type="dcterms:W3CDTF">2021-01-15T15:21:54Z</dcterms:modified>
</cp:coreProperties>
</file>