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A110-FD46-4058-8DA4-AAD345CFCC6E}" type="datetimeFigureOut">
              <a:rPr lang="en-US" smtClean="0"/>
              <a:t>16/01/2021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EAF9-E38A-45C1-AA25-C179BB0B97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A110-FD46-4058-8DA4-AAD345CFCC6E}" type="datetimeFigureOut">
              <a:rPr lang="en-US" smtClean="0"/>
              <a:t>16/01/2021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EAF9-E38A-45C1-AA25-C179BB0B97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A110-FD46-4058-8DA4-AAD345CFCC6E}" type="datetimeFigureOut">
              <a:rPr lang="en-US" smtClean="0"/>
              <a:t>16/01/2021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EAF9-E38A-45C1-AA25-C179BB0B97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A110-FD46-4058-8DA4-AAD345CFCC6E}" type="datetimeFigureOut">
              <a:rPr lang="en-US" smtClean="0"/>
              <a:t>16/01/2021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EAF9-E38A-45C1-AA25-C179BB0B97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A110-FD46-4058-8DA4-AAD345CFCC6E}" type="datetimeFigureOut">
              <a:rPr lang="en-US" smtClean="0"/>
              <a:t>16/01/2021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EAF9-E38A-45C1-AA25-C179BB0B97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A110-FD46-4058-8DA4-AAD345CFCC6E}" type="datetimeFigureOut">
              <a:rPr lang="en-US" smtClean="0"/>
              <a:t>16/01/2021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EAF9-E38A-45C1-AA25-C179BB0B97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A110-FD46-4058-8DA4-AAD345CFCC6E}" type="datetimeFigureOut">
              <a:rPr lang="en-US" smtClean="0"/>
              <a:t>16/01/2021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EAF9-E38A-45C1-AA25-C179BB0B97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A110-FD46-4058-8DA4-AAD345CFCC6E}" type="datetimeFigureOut">
              <a:rPr lang="en-US" smtClean="0"/>
              <a:t>16/01/2021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EAF9-E38A-45C1-AA25-C179BB0B97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A110-FD46-4058-8DA4-AAD345CFCC6E}" type="datetimeFigureOut">
              <a:rPr lang="en-US" smtClean="0"/>
              <a:t>16/01/2021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EAF9-E38A-45C1-AA25-C179BB0B97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A110-FD46-4058-8DA4-AAD345CFCC6E}" type="datetimeFigureOut">
              <a:rPr lang="en-US" smtClean="0"/>
              <a:t>16/01/2021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EAF9-E38A-45C1-AA25-C179BB0B97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A110-FD46-4058-8DA4-AAD345CFCC6E}" type="datetimeFigureOut">
              <a:rPr lang="en-US" smtClean="0"/>
              <a:t>16/01/2021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EAF9-E38A-45C1-AA25-C179BB0B97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A110-FD46-4058-8DA4-AAD345CFCC6E}" type="datetimeFigureOut">
              <a:rPr lang="en-US" smtClean="0"/>
              <a:t>16/01/2021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8EAF9-E38A-45C1-AA25-C179BB0B97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534400" cy="243839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GENERAL ANATOMY OF </a:t>
            </a:r>
            <a:r>
              <a:rPr lang="en-US" sz="5400" b="1" dirty="0" smtClean="0">
                <a:solidFill>
                  <a:srgbClr val="C00000"/>
                </a:solidFill>
              </a:rPr>
              <a:t>DICOT STEM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4038600"/>
          </a:xfrm>
        </p:spPr>
        <p:txBody>
          <a:bodyPr>
            <a:normAutofit lnSpcReduction="10000"/>
          </a:bodyPr>
          <a:lstStyle/>
          <a:p>
            <a:pPr algn="r"/>
            <a:endParaRPr lang="en-US" dirty="0" smtClean="0">
              <a:solidFill>
                <a:srgbClr val="002060"/>
              </a:solidFill>
            </a:endParaRPr>
          </a:p>
          <a:p>
            <a:pPr algn="r"/>
            <a:endParaRPr lang="en-US" dirty="0">
              <a:solidFill>
                <a:srgbClr val="002060"/>
              </a:solidFill>
            </a:endParaRPr>
          </a:p>
          <a:p>
            <a:pPr algn="r"/>
            <a:endParaRPr lang="en-US" b="1" dirty="0" smtClean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Dr. SUNITA PANCHWAT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Assistant Professor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Department of Pharmaceutical Sciences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MLSU, Udaipur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Windows XP\Desktop\Anatomy of dicot stem\DS 9.jpg"/>
          <p:cNvPicPr>
            <a:picLocks noChangeAspect="1" noChangeArrowheads="1"/>
          </p:cNvPicPr>
          <p:nvPr/>
        </p:nvPicPr>
        <p:blipFill>
          <a:blip r:embed="rId2"/>
          <a:srcRect r="1754" b="3571"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Windows XP\Desktop\Anatomy of dicot stem\DS 10.jpg"/>
          <p:cNvPicPr>
            <a:picLocks noChangeAspect="1" noChangeArrowheads="1"/>
          </p:cNvPicPr>
          <p:nvPr/>
        </p:nvPicPr>
        <p:blipFill>
          <a:blip r:embed="rId2"/>
          <a:srcRect r="1097" b="6576"/>
          <a:stretch>
            <a:fillRect/>
          </a:stretch>
        </p:blipFill>
        <p:spPr bwMode="auto">
          <a:xfrm>
            <a:off x="228601" y="228600"/>
            <a:ext cx="8686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Windows XP\Desktop\Anatomy of dicot stem\DS 11.jpg"/>
          <p:cNvPicPr>
            <a:picLocks noChangeAspect="1" noChangeArrowheads="1"/>
          </p:cNvPicPr>
          <p:nvPr/>
        </p:nvPicPr>
        <p:blipFill>
          <a:blip r:embed="rId2"/>
          <a:srcRect r="-157" b="8246"/>
          <a:stretch>
            <a:fillRect/>
          </a:stretch>
        </p:blipFill>
        <p:spPr bwMode="auto">
          <a:xfrm>
            <a:off x="228600" y="228600"/>
            <a:ext cx="8686801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Windows XP\Desktop\Anatomy of dicot stem\DS 12.jpg"/>
          <p:cNvPicPr>
            <a:picLocks noChangeAspect="1" noChangeArrowheads="1"/>
          </p:cNvPicPr>
          <p:nvPr/>
        </p:nvPicPr>
        <p:blipFill>
          <a:blip r:embed="rId2"/>
          <a:srcRect l="1097" r="3605" b="1566"/>
          <a:stretch>
            <a:fillRect/>
          </a:stretch>
        </p:blipFill>
        <p:spPr bwMode="auto">
          <a:xfrm>
            <a:off x="228600" y="228601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Windows XP\Desktop\Anatomy of dicot stem\DS13.jpg"/>
          <p:cNvPicPr>
            <a:picLocks noChangeAspect="1" noChangeArrowheads="1"/>
          </p:cNvPicPr>
          <p:nvPr/>
        </p:nvPicPr>
        <p:blipFill>
          <a:blip r:embed="rId2"/>
          <a:srcRect r="-623" b="4388"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Windows XP\Desktop\Anatomy of dicot stem\DS 14.jpg"/>
          <p:cNvPicPr>
            <a:picLocks noChangeAspect="1" noChangeArrowheads="1"/>
          </p:cNvPicPr>
          <p:nvPr/>
        </p:nvPicPr>
        <p:blipFill>
          <a:blip r:embed="rId2"/>
          <a:srcRect b="3704"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Windows XP\Desktop\Anatomy of dicot stem\DS 15.jpg"/>
          <p:cNvPicPr>
            <a:picLocks noChangeAspect="1" noChangeArrowheads="1"/>
          </p:cNvPicPr>
          <p:nvPr/>
        </p:nvPicPr>
        <p:blipFill>
          <a:blip r:embed="rId2"/>
          <a:srcRect r="-157" b="4083"/>
          <a:stretch>
            <a:fillRect/>
          </a:stretch>
        </p:blipFill>
        <p:spPr bwMode="auto">
          <a:xfrm>
            <a:off x="228601" y="228601"/>
            <a:ext cx="8686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Windows XP\Desktop\Anatomy of dicot stem\DS 16.jpg"/>
          <p:cNvPicPr>
            <a:picLocks noChangeAspect="1" noChangeArrowheads="1"/>
          </p:cNvPicPr>
          <p:nvPr/>
        </p:nvPicPr>
        <p:blipFill>
          <a:blip r:embed="rId2"/>
          <a:srcRect r="1097" b="4906"/>
          <a:stretch>
            <a:fillRect/>
          </a:stretch>
        </p:blipFill>
        <p:spPr bwMode="auto">
          <a:xfrm>
            <a:off x="228601" y="228600"/>
            <a:ext cx="86868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Windows XP\Desktop\Anatomy of dicot stem\DS 17.jpg"/>
          <p:cNvPicPr>
            <a:picLocks noChangeAspect="1" noChangeArrowheads="1"/>
          </p:cNvPicPr>
          <p:nvPr/>
        </p:nvPicPr>
        <p:blipFill>
          <a:blip r:embed="rId2"/>
          <a:srcRect r="1097" b="6576"/>
          <a:stretch>
            <a:fillRect/>
          </a:stretch>
        </p:blipFill>
        <p:spPr bwMode="auto">
          <a:xfrm>
            <a:off x="228600" y="304800"/>
            <a:ext cx="8686801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Windows XP\Desktop\Anatomy of dicot stem\DS 18.jpg"/>
          <p:cNvPicPr>
            <a:picLocks noChangeAspect="1" noChangeArrowheads="1"/>
          </p:cNvPicPr>
          <p:nvPr/>
        </p:nvPicPr>
        <p:blipFill>
          <a:blip r:embed="rId2"/>
          <a:srcRect r="1097" b="13257"/>
          <a:stretch>
            <a:fillRect/>
          </a:stretch>
        </p:blipFill>
        <p:spPr bwMode="auto">
          <a:xfrm>
            <a:off x="228601" y="228600"/>
            <a:ext cx="8686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indows XP\Desktop\Anatomy of dicot stem\DS 1.jpg"/>
          <p:cNvPicPr>
            <a:picLocks noChangeAspect="1" noChangeArrowheads="1"/>
          </p:cNvPicPr>
          <p:nvPr/>
        </p:nvPicPr>
        <p:blipFill>
          <a:blip r:embed="rId2"/>
          <a:srcRect l="877" b="3614"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Windows XP\Desktop\Anatomy of dicot stem\DS 19.jpg"/>
          <p:cNvPicPr>
            <a:picLocks noChangeAspect="1" noChangeArrowheads="1"/>
          </p:cNvPicPr>
          <p:nvPr/>
        </p:nvPicPr>
        <p:blipFill>
          <a:blip r:embed="rId2"/>
          <a:srcRect r="-157" b="4906"/>
          <a:stretch>
            <a:fillRect/>
          </a:stretch>
        </p:blipFill>
        <p:spPr bwMode="auto">
          <a:xfrm>
            <a:off x="228601" y="228600"/>
            <a:ext cx="8686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Windows XP\Desktop\Anatomy of dicot stem\DS 20.jpg"/>
          <p:cNvPicPr>
            <a:picLocks noChangeAspect="1" noChangeArrowheads="1"/>
          </p:cNvPicPr>
          <p:nvPr/>
        </p:nvPicPr>
        <p:blipFill>
          <a:blip r:embed="rId2"/>
          <a:srcRect r="-157" b="16597"/>
          <a:stretch>
            <a:fillRect/>
          </a:stretch>
        </p:blipFill>
        <p:spPr bwMode="auto">
          <a:xfrm>
            <a:off x="228600" y="228600"/>
            <a:ext cx="8686799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Windows XP\Desktop\Anatomy of dicot stem\DS 21.jpg"/>
          <p:cNvPicPr>
            <a:picLocks noChangeAspect="1" noChangeArrowheads="1"/>
          </p:cNvPicPr>
          <p:nvPr/>
        </p:nvPicPr>
        <p:blipFill>
          <a:blip r:embed="rId2"/>
          <a:srcRect r="1097" b="11587"/>
          <a:stretch>
            <a:fillRect/>
          </a:stretch>
        </p:blipFill>
        <p:spPr bwMode="auto">
          <a:xfrm>
            <a:off x="228600" y="304800"/>
            <a:ext cx="8686801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Windows XP\Desktop\Anatomy of dicot stem\DS 22.jpg"/>
          <p:cNvPicPr>
            <a:picLocks noChangeAspect="1" noChangeArrowheads="1"/>
          </p:cNvPicPr>
          <p:nvPr/>
        </p:nvPicPr>
        <p:blipFill>
          <a:blip r:embed="rId2"/>
          <a:srcRect r="1097" b="4906"/>
          <a:stretch>
            <a:fillRect/>
          </a:stretch>
        </p:blipFill>
        <p:spPr bwMode="auto">
          <a:xfrm>
            <a:off x="228600" y="304800"/>
            <a:ext cx="8686801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Windows XP\Desktop\Anatomy of dicot stem\DS 23.jpg"/>
          <p:cNvPicPr>
            <a:picLocks noChangeAspect="1" noChangeArrowheads="1"/>
          </p:cNvPicPr>
          <p:nvPr/>
        </p:nvPicPr>
        <p:blipFill>
          <a:blip r:embed="rId2"/>
          <a:srcRect r="1097" b="11587"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Windows XP\Desktop\Anatomy of dicot stem\DS 24.jpg"/>
          <p:cNvPicPr>
            <a:picLocks noChangeAspect="1" noChangeArrowheads="1"/>
          </p:cNvPicPr>
          <p:nvPr/>
        </p:nvPicPr>
        <p:blipFill>
          <a:blip r:embed="rId2"/>
          <a:srcRect r="-157" b="3236"/>
          <a:stretch>
            <a:fillRect/>
          </a:stretch>
        </p:blipFill>
        <p:spPr bwMode="auto">
          <a:xfrm>
            <a:off x="228600" y="228600"/>
            <a:ext cx="8686801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Windows XP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324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Windows XP\Desktop\Anatomy of dicot stem\DS 2.jpg"/>
          <p:cNvPicPr>
            <a:picLocks noChangeAspect="1" noChangeArrowheads="1"/>
          </p:cNvPicPr>
          <p:nvPr/>
        </p:nvPicPr>
        <p:blipFill>
          <a:blip r:embed="rId2"/>
          <a:srcRect t="1190" r="1754" b="7143"/>
          <a:stretch>
            <a:fillRect/>
          </a:stretch>
        </p:blipFill>
        <p:spPr bwMode="auto">
          <a:xfrm>
            <a:off x="228599" y="228600"/>
            <a:ext cx="8763001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Windows XP\Desktop\Anatomy of dicot stem\DS 3.jpg"/>
          <p:cNvPicPr>
            <a:picLocks noChangeAspect="1" noChangeArrowheads="1"/>
          </p:cNvPicPr>
          <p:nvPr/>
        </p:nvPicPr>
        <p:blipFill>
          <a:blip r:embed="rId2"/>
          <a:srcRect b="9639"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Windows XP\Desktop\Anatomy of dicot stem\DS 4.jpg"/>
          <p:cNvPicPr>
            <a:picLocks noChangeAspect="1" noChangeArrowheads="1"/>
          </p:cNvPicPr>
          <p:nvPr/>
        </p:nvPicPr>
        <p:blipFill>
          <a:blip r:embed="rId2"/>
          <a:srcRect b="3614"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Windows XP\Desktop\Anatomy of dicot stem\DS 5.jpg"/>
          <p:cNvPicPr>
            <a:picLocks noChangeAspect="1" noChangeArrowheads="1"/>
          </p:cNvPicPr>
          <p:nvPr/>
        </p:nvPicPr>
        <p:blipFill>
          <a:blip r:embed="rId2"/>
          <a:srcRect b="4878"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Windows XP\Desktop\Anatomy of dicot stem\DS 6.jpg"/>
          <p:cNvPicPr>
            <a:picLocks noChangeAspect="1" noChangeArrowheads="1"/>
          </p:cNvPicPr>
          <p:nvPr/>
        </p:nvPicPr>
        <p:blipFill>
          <a:blip r:embed="rId2"/>
          <a:srcRect b="6024"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Windows XP\Desktop\Anatomy of dicot stem\DS 7.jpg"/>
          <p:cNvPicPr>
            <a:picLocks noChangeAspect="1" noChangeArrowheads="1"/>
          </p:cNvPicPr>
          <p:nvPr/>
        </p:nvPicPr>
        <p:blipFill>
          <a:blip r:embed="rId2"/>
          <a:srcRect b="4878"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Windows XP\Desktop\Anatomy of dicot stem\DS 8.jpg"/>
          <p:cNvPicPr>
            <a:picLocks noChangeAspect="1" noChangeArrowheads="1"/>
          </p:cNvPicPr>
          <p:nvPr/>
        </p:nvPicPr>
        <p:blipFill>
          <a:blip r:embed="rId2"/>
          <a:srcRect t="-1205" b="4819"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</Words>
  <Application>Microsoft Office PowerPoint</Application>
  <PresentationFormat>On-screen Show (4:3)</PresentationFormat>
  <Paragraphs>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GENERAL ANATOMY OF DICOT 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Viettel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 OF DICOT STEM</dc:title>
  <dc:creator>Se7ven</dc:creator>
  <cp:lastModifiedBy>Se7ven</cp:lastModifiedBy>
  <cp:revision>7</cp:revision>
  <dcterms:created xsi:type="dcterms:W3CDTF">2021-01-16T15:40:56Z</dcterms:created>
  <dcterms:modified xsi:type="dcterms:W3CDTF">2021-01-16T16:39:41Z</dcterms:modified>
</cp:coreProperties>
</file>