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63" r:id="rId4"/>
    <p:sldId id="264" r:id="rId5"/>
    <p:sldId id="270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710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02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089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54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49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143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621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52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738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97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44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6F87-F719-4405-9505-6B50FBC79392}" type="datetimeFigureOut">
              <a:rPr lang="en-IN" smtClean="0"/>
              <a:t>14-04-2020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BCC4-E441-4BE4-BC3B-19A7B3E5D5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5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 Records and rules (2014)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Rule 1- Rule 6</a:t>
            </a:r>
          </a:p>
          <a:p>
            <a:r>
              <a:rPr lang="en-US" dirty="0" smtClean="0"/>
              <a:t>PART -II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2109787"/>
            <a:ext cx="5410200" cy="2638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18" y="1690688"/>
            <a:ext cx="11069782" cy="37554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4545"/>
            <a:ext cx="11804073" cy="360218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related to maintaining cost records in form CRA 1.</a:t>
            </a:r>
            <a:endParaRPr lang="en-IN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332509"/>
            <a:ext cx="10887075" cy="628996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93" y="556346"/>
            <a:ext cx="9560070" cy="601070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7192" y="345947"/>
            <a:ext cx="8750935" cy="2170430"/>
            <a:chOff x="393191" y="345947"/>
            <a:chExt cx="8750935" cy="2170430"/>
          </a:xfrm>
        </p:grpSpPr>
        <p:sp>
          <p:nvSpPr>
            <p:cNvPr id="3" name="object 3"/>
            <p:cNvSpPr/>
            <p:nvPr/>
          </p:nvSpPr>
          <p:spPr>
            <a:xfrm>
              <a:off x="393191" y="345947"/>
              <a:ext cx="8627364" cy="12512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5407" y="1199387"/>
              <a:ext cx="5498592" cy="1316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16097" y="1336290"/>
            <a:ext cx="4848225" cy="4552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0" marR="5080" indent="-114935">
              <a:lnSpc>
                <a:spcPts val="1580"/>
              </a:lnSpc>
              <a:spcBef>
                <a:spcPts val="335"/>
              </a:spcBef>
              <a:buFont typeface="Trebuchet MS"/>
              <a:buChar char="•"/>
              <a:tabLst>
                <a:tab pos="127635" algn="l"/>
              </a:tabLst>
            </a:pPr>
            <a:r>
              <a:rPr sz="1500" spc="-40" dirty="0">
                <a:latin typeface="Georgia"/>
                <a:cs typeface="Georgia"/>
              </a:rPr>
              <a:t>WITHIN </a:t>
            </a:r>
            <a:r>
              <a:rPr sz="1500" spc="110" dirty="0">
                <a:latin typeface="Georgia"/>
                <a:cs typeface="Georgia"/>
              </a:rPr>
              <a:t>180 </a:t>
            </a:r>
            <a:r>
              <a:rPr sz="1500" spc="65" dirty="0">
                <a:latin typeface="Georgia"/>
                <a:cs typeface="Georgia"/>
              </a:rPr>
              <a:t>DAYS </a:t>
            </a:r>
            <a:r>
              <a:rPr sz="1500" spc="70" dirty="0">
                <a:latin typeface="Georgia"/>
                <a:cs typeface="Georgia"/>
              </a:rPr>
              <a:t>OF </a:t>
            </a:r>
            <a:r>
              <a:rPr sz="1500" spc="20" dirty="0">
                <a:latin typeface="Georgia"/>
                <a:cs typeface="Georgia"/>
              </a:rPr>
              <a:t>THE </a:t>
            </a:r>
            <a:r>
              <a:rPr sz="1500" spc="40" dirty="0">
                <a:latin typeface="Georgia"/>
                <a:cs typeface="Georgia"/>
              </a:rPr>
              <a:t>COMMENCEMENT </a:t>
            </a:r>
            <a:r>
              <a:rPr sz="1500" spc="70" dirty="0">
                <a:latin typeface="Georgia"/>
                <a:cs typeface="Georgia"/>
              </a:rPr>
              <a:t>OF  </a:t>
            </a:r>
            <a:r>
              <a:rPr sz="1500" spc="60" dirty="0">
                <a:latin typeface="Georgia"/>
                <a:cs typeface="Georgia"/>
              </a:rPr>
              <a:t>EVERY</a:t>
            </a:r>
            <a:r>
              <a:rPr sz="1500" spc="110" dirty="0">
                <a:latin typeface="Georgia"/>
                <a:cs typeface="Georgia"/>
              </a:rPr>
              <a:t> </a:t>
            </a:r>
            <a:r>
              <a:rPr sz="1500" spc="95" dirty="0">
                <a:latin typeface="Georgia"/>
                <a:cs typeface="Georgia"/>
              </a:rPr>
              <a:t>F/Y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3539" y="1199388"/>
            <a:ext cx="3713988" cy="1335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13947" y="1347973"/>
            <a:ext cx="2988945" cy="4826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25" dirty="0"/>
              <a:t>APPOINTMENT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5169408" y="2540508"/>
            <a:ext cx="5498592" cy="1316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16097" y="2677792"/>
            <a:ext cx="4182745" cy="4552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0" marR="5080" indent="-114935">
              <a:lnSpc>
                <a:spcPts val="1580"/>
              </a:lnSpc>
              <a:spcBef>
                <a:spcPts val="335"/>
              </a:spcBef>
              <a:buFont typeface="Trebuchet MS"/>
              <a:buChar char="•"/>
              <a:tabLst>
                <a:tab pos="127635" algn="l"/>
              </a:tabLst>
            </a:pPr>
            <a:r>
              <a:rPr sz="1500" spc="5" dirty="0">
                <a:latin typeface="Georgia"/>
                <a:cs typeface="Georgia"/>
              </a:rPr>
              <a:t>APPOINTMENT </a:t>
            </a:r>
            <a:r>
              <a:rPr sz="1500" spc="40" dirty="0">
                <a:latin typeface="Georgia"/>
                <a:cs typeface="Georgia"/>
              </a:rPr>
              <a:t>IS TO </a:t>
            </a:r>
            <a:r>
              <a:rPr sz="1500" spc="110" dirty="0">
                <a:latin typeface="Georgia"/>
                <a:cs typeface="Georgia"/>
              </a:rPr>
              <a:t>BE </a:t>
            </a:r>
            <a:r>
              <a:rPr sz="1500" spc="40" dirty="0">
                <a:latin typeface="Georgia"/>
                <a:cs typeface="Georgia"/>
              </a:rPr>
              <a:t>MADE </a:t>
            </a:r>
            <a:r>
              <a:rPr sz="1500" spc="-55" dirty="0">
                <a:latin typeface="Georgia"/>
                <a:cs typeface="Georgia"/>
              </a:rPr>
              <a:t>IN </a:t>
            </a:r>
            <a:r>
              <a:rPr sz="1500" b="1" spc="-55" dirty="0">
                <a:latin typeface="Georgia"/>
                <a:cs typeface="Georgia"/>
              </a:rPr>
              <a:t>BOARD  MEETING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50493" y="2587751"/>
            <a:ext cx="9017635" cy="2611120"/>
            <a:chOff x="126492" y="2587751"/>
            <a:chExt cx="9017635" cy="2611120"/>
          </a:xfrm>
        </p:grpSpPr>
        <p:sp>
          <p:nvSpPr>
            <p:cNvPr id="11" name="object 11"/>
            <p:cNvSpPr/>
            <p:nvPr/>
          </p:nvSpPr>
          <p:spPr>
            <a:xfrm>
              <a:off x="126492" y="2587751"/>
              <a:ext cx="3717036" cy="12222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5407" y="3881627"/>
              <a:ext cx="5498592" cy="13167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16097" y="4019166"/>
            <a:ext cx="27387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935">
              <a:spcBef>
                <a:spcPts val="100"/>
              </a:spcBef>
              <a:buFont typeface="Trebuchet MS"/>
              <a:buChar char="•"/>
              <a:tabLst>
                <a:tab pos="127635" algn="l"/>
              </a:tabLst>
            </a:pPr>
            <a:r>
              <a:rPr sz="1500" spc="40" dirty="0">
                <a:latin typeface="Georgia"/>
                <a:cs typeface="Georgia"/>
              </a:rPr>
              <a:t>FORM </a:t>
            </a:r>
            <a:r>
              <a:rPr sz="1500" b="1" spc="-10" dirty="0">
                <a:latin typeface="Georgia"/>
                <a:cs typeface="Georgia"/>
              </a:rPr>
              <a:t>CRA-2 </a:t>
            </a:r>
            <a:r>
              <a:rPr sz="1500" spc="40" dirty="0">
                <a:latin typeface="Georgia"/>
                <a:cs typeface="Georgia"/>
              </a:rPr>
              <a:t>TO </a:t>
            </a:r>
            <a:r>
              <a:rPr sz="1500" spc="110" dirty="0">
                <a:latin typeface="Georgia"/>
                <a:cs typeface="Georgia"/>
              </a:rPr>
              <a:t>BE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30" dirty="0">
                <a:latin typeface="Georgia"/>
                <a:cs typeface="Georgia"/>
              </a:rPr>
              <a:t>FILED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55063" y="3881628"/>
            <a:ext cx="9013190" cy="2794000"/>
            <a:chOff x="131063" y="3881628"/>
            <a:chExt cx="9013190" cy="2794000"/>
          </a:xfrm>
        </p:grpSpPr>
        <p:sp>
          <p:nvSpPr>
            <p:cNvPr id="15" name="object 15"/>
            <p:cNvSpPr/>
            <p:nvPr/>
          </p:nvSpPr>
          <p:spPr>
            <a:xfrm>
              <a:off x="131063" y="3881628"/>
              <a:ext cx="3712464" cy="13167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45408" y="5253228"/>
              <a:ext cx="5498592" cy="14218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16986" y="5403284"/>
            <a:ext cx="4840605" cy="9021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0" marR="93345" indent="-114300">
              <a:lnSpc>
                <a:spcPts val="1580"/>
              </a:lnSpc>
              <a:spcBef>
                <a:spcPts val="33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500" spc="-20" dirty="0">
                <a:latin typeface="Georgia"/>
                <a:cs typeface="Georgia"/>
              </a:rPr>
              <a:t>WITHING </a:t>
            </a:r>
            <a:r>
              <a:rPr sz="1500" spc="55" dirty="0">
                <a:latin typeface="Georgia"/>
                <a:cs typeface="Georgia"/>
              </a:rPr>
              <a:t>30 </a:t>
            </a:r>
            <a:r>
              <a:rPr sz="1500" spc="65" dirty="0">
                <a:latin typeface="Georgia"/>
                <a:cs typeface="Georgia"/>
              </a:rPr>
              <a:t>DAYS </a:t>
            </a:r>
            <a:r>
              <a:rPr sz="1500" spc="70" dirty="0">
                <a:latin typeface="Georgia"/>
                <a:cs typeface="Georgia"/>
              </a:rPr>
              <a:t>OF </a:t>
            </a:r>
            <a:r>
              <a:rPr sz="1500" dirty="0">
                <a:latin typeface="Georgia"/>
                <a:cs typeface="Georgia"/>
              </a:rPr>
              <a:t>APPOINTMENT </a:t>
            </a:r>
            <a:r>
              <a:rPr sz="1500" spc="-55" dirty="0">
                <a:latin typeface="Georgia"/>
                <a:cs typeface="Georgia"/>
              </a:rPr>
              <a:t>IN </a:t>
            </a:r>
            <a:r>
              <a:rPr sz="1500" spc="60" dirty="0">
                <a:latin typeface="Georgia"/>
                <a:cs typeface="Georgia"/>
              </a:rPr>
              <a:t>BOARD  </a:t>
            </a:r>
            <a:r>
              <a:rPr sz="1500" spc="25" dirty="0">
                <a:latin typeface="Georgia"/>
                <a:cs typeface="Georgia"/>
              </a:rPr>
              <a:t>MEETING</a:t>
            </a:r>
            <a:r>
              <a:rPr sz="1500" spc="105" dirty="0">
                <a:latin typeface="Georgia"/>
                <a:cs typeface="Georgia"/>
              </a:rPr>
              <a:t> </a:t>
            </a:r>
            <a:r>
              <a:rPr sz="1500" b="1" spc="-30" dirty="0">
                <a:latin typeface="Georgia"/>
                <a:cs typeface="Georgia"/>
              </a:rPr>
              <a:t>OR</a:t>
            </a:r>
            <a:endParaRPr sz="1500">
              <a:latin typeface="Georgia"/>
              <a:cs typeface="Georgia"/>
            </a:endParaRPr>
          </a:p>
          <a:p>
            <a:pPr marL="127000" marR="5080" indent="-114300">
              <a:lnSpc>
                <a:spcPts val="1580"/>
              </a:lnSpc>
              <a:spcBef>
                <a:spcPts val="275"/>
              </a:spcBef>
              <a:buFont typeface="Trebuchet MS"/>
              <a:buChar char="•"/>
              <a:tabLst>
                <a:tab pos="127000" algn="l"/>
              </a:tabLst>
            </a:pPr>
            <a:r>
              <a:rPr sz="1500" spc="-40" dirty="0">
                <a:latin typeface="Georgia"/>
                <a:cs typeface="Georgia"/>
              </a:rPr>
              <a:t>WITHIN </a:t>
            </a:r>
            <a:r>
              <a:rPr sz="1500" spc="110" dirty="0">
                <a:latin typeface="Georgia"/>
                <a:cs typeface="Georgia"/>
              </a:rPr>
              <a:t>180 </a:t>
            </a:r>
            <a:r>
              <a:rPr sz="1500" spc="65" dirty="0">
                <a:latin typeface="Georgia"/>
                <a:cs typeface="Georgia"/>
              </a:rPr>
              <a:t>DAYS </a:t>
            </a:r>
            <a:r>
              <a:rPr sz="1500" spc="70" dirty="0">
                <a:latin typeface="Georgia"/>
                <a:cs typeface="Georgia"/>
              </a:rPr>
              <a:t>OF </a:t>
            </a:r>
            <a:r>
              <a:rPr sz="1500" spc="20" dirty="0">
                <a:latin typeface="Georgia"/>
                <a:cs typeface="Georgia"/>
              </a:rPr>
              <a:t>THE </a:t>
            </a:r>
            <a:r>
              <a:rPr sz="1500" spc="40" dirty="0">
                <a:latin typeface="Georgia"/>
                <a:cs typeface="Georgia"/>
              </a:rPr>
              <a:t>COMMENCEMENT </a:t>
            </a:r>
            <a:r>
              <a:rPr sz="1500" spc="70" dirty="0">
                <a:latin typeface="Georgia"/>
                <a:cs typeface="Georgia"/>
              </a:rPr>
              <a:t>OF  </a:t>
            </a:r>
            <a:r>
              <a:rPr sz="1500" spc="60" dirty="0">
                <a:latin typeface="Georgia"/>
                <a:cs typeface="Georgia"/>
              </a:rPr>
              <a:t>EVERY </a:t>
            </a:r>
            <a:r>
              <a:rPr sz="1500" spc="95" dirty="0">
                <a:latin typeface="Georgia"/>
                <a:cs typeface="Georgia"/>
              </a:rPr>
              <a:t>F/Y </a:t>
            </a:r>
            <a:r>
              <a:rPr sz="1500" b="1" spc="-85" dirty="0">
                <a:latin typeface="Georgia"/>
                <a:cs typeface="Georgia"/>
              </a:rPr>
              <a:t>WHICHEVER </a:t>
            </a:r>
            <a:r>
              <a:rPr sz="1500" b="1" spc="-30" dirty="0">
                <a:latin typeface="Georgia"/>
                <a:cs typeface="Georgia"/>
              </a:rPr>
              <a:t>IS</a:t>
            </a:r>
            <a:r>
              <a:rPr sz="1500" b="1" spc="135" dirty="0">
                <a:latin typeface="Georgia"/>
                <a:cs typeface="Georgia"/>
              </a:rPr>
              <a:t> </a:t>
            </a:r>
            <a:r>
              <a:rPr sz="1500" b="1" spc="-45" dirty="0">
                <a:latin typeface="Georgia"/>
                <a:cs typeface="Georgia"/>
              </a:rPr>
              <a:t>EARLIER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8779" y="5222748"/>
            <a:ext cx="3698748" cy="1481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09374" y="2890517"/>
            <a:ext cx="2603500" cy="345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1" spc="-105" dirty="0">
                <a:solidFill>
                  <a:srgbClr val="FFFFFF"/>
                </a:solidFill>
                <a:latin typeface="Georgia"/>
                <a:cs typeface="Georgia"/>
              </a:rPr>
              <a:t>MEETING</a:t>
            </a:r>
            <a:endParaRPr sz="3000">
              <a:latin typeface="Georgia"/>
              <a:cs typeface="Georgia"/>
            </a:endParaRPr>
          </a:p>
          <a:p>
            <a:pPr marL="29209" marR="1346835" indent="-12700">
              <a:lnSpc>
                <a:spcPct val="267500"/>
              </a:lnSpc>
              <a:spcBef>
                <a:spcPts val="930"/>
              </a:spcBef>
            </a:pPr>
            <a:r>
              <a:rPr sz="3000" b="1" spc="-80" dirty="0">
                <a:solidFill>
                  <a:srgbClr val="FFFFFF"/>
                </a:solidFill>
                <a:latin typeface="Georgia"/>
                <a:cs typeface="Georgia"/>
              </a:rPr>
              <a:t>FORM 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90" dirty="0">
                <a:solidFill>
                  <a:srgbClr val="FFFFFF"/>
                </a:solidFill>
                <a:latin typeface="Georgia"/>
                <a:cs typeface="Georgia"/>
              </a:rPr>
              <a:t>FORM</a:t>
            </a:r>
            <a:endParaRPr sz="3000">
              <a:latin typeface="Georgia"/>
              <a:cs typeface="Georgia"/>
            </a:endParaRPr>
          </a:p>
          <a:p>
            <a:pPr marL="29209">
              <a:lnSpc>
                <a:spcPts val="3180"/>
              </a:lnSpc>
            </a:pPr>
            <a:r>
              <a:rPr sz="3000" b="1" spc="-105" dirty="0">
                <a:solidFill>
                  <a:srgbClr val="FFFFFF"/>
                </a:solidFill>
                <a:latin typeface="Georgia"/>
                <a:cs typeface="Georgia"/>
              </a:rPr>
              <a:t>SUBMIS</a:t>
            </a:r>
            <a:r>
              <a:rPr sz="3000" b="1" spc="-1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3000" b="1" spc="-165" dirty="0">
                <a:solidFill>
                  <a:srgbClr val="FFFFFF"/>
                </a:solidFill>
                <a:latin typeface="Georgia"/>
                <a:cs typeface="Georgia"/>
              </a:rPr>
              <a:t>ION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78</Words>
  <Application>Microsoft Office PowerPoint</Application>
  <PresentationFormat>Widescreen</PresentationFormat>
  <Paragraphs>16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Times New Roman</vt:lpstr>
      <vt:lpstr>Trebuchet MS</vt:lpstr>
      <vt:lpstr>Office Theme</vt:lpstr>
      <vt:lpstr>Cost Records and rules (2014)</vt:lpstr>
      <vt:lpstr>Question</vt:lpstr>
      <vt:lpstr>Solution</vt:lpstr>
      <vt:lpstr>PowerPoint Presentation</vt:lpstr>
      <vt:lpstr>Rule 5</vt:lpstr>
      <vt:lpstr>PowerPoint Presentation</vt:lpstr>
      <vt:lpstr>PowerPoint Presentation</vt:lpstr>
      <vt:lpstr>APPOINTMENT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Records and rules (2014)</dc:title>
  <dc:creator>DELL</dc:creator>
  <cp:lastModifiedBy>DELL</cp:lastModifiedBy>
  <cp:revision>4</cp:revision>
  <dcterms:created xsi:type="dcterms:W3CDTF">2020-04-14T07:40:18Z</dcterms:created>
  <dcterms:modified xsi:type="dcterms:W3CDTF">2020-04-14T11:39:35Z</dcterms:modified>
</cp:coreProperties>
</file>