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D01F-73A0-48A5-9E9F-FCFE4E05A1E8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329B-FFFE-49DE-B224-364E054494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218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D01F-73A0-48A5-9E9F-FCFE4E05A1E8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329B-FFFE-49DE-B224-364E054494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410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D01F-73A0-48A5-9E9F-FCFE4E05A1E8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329B-FFFE-49DE-B224-364E054494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844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D01F-73A0-48A5-9E9F-FCFE4E05A1E8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329B-FFFE-49DE-B224-364E054494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907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D01F-73A0-48A5-9E9F-FCFE4E05A1E8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329B-FFFE-49DE-B224-364E054494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508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D01F-73A0-48A5-9E9F-FCFE4E05A1E8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329B-FFFE-49DE-B224-364E054494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817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D01F-73A0-48A5-9E9F-FCFE4E05A1E8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329B-FFFE-49DE-B224-364E054494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483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D01F-73A0-48A5-9E9F-FCFE4E05A1E8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329B-FFFE-49DE-B224-364E054494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405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D01F-73A0-48A5-9E9F-FCFE4E05A1E8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329B-FFFE-49DE-B224-364E054494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993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D01F-73A0-48A5-9E9F-FCFE4E05A1E8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329B-FFFE-49DE-B224-364E054494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289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D01F-73A0-48A5-9E9F-FCFE4E05A1E8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329B-FFFE-49DE-B224-364E054494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669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1D01F-73A0-48A5-9E9F-FCFE4E05A1E8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3329B-FFFE-49DE-B224-364E054494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116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/>
              <a:t>COST ACCOUNTING STANDARD-4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CAPTIVE CONSUMPTION</a:t>
            </a:r>
            <a:endParaRPr lang="en-IN" sz="54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Introduction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b="1" dirty="0" smtClean="0"/>
              <a:t> </a:t>
            </a:r>
            <a:r>
              <a:rPr lang="en-IN" sz="4000" dirty="0" smtClean="0"/>
              <a:t>The </a:t>
            </a:r>
            <a:r>
              <a:rPr lang="en-IN" sz="4000" dirty="0"/>
              <a:t>Cost Accounting principle for determination of cost of production is well established. </a:t>
            </a:r>
            <a:r>
              <a:rPr lang="en-IN" sz="4000" dirty="0" smtClean="0"/>
              <a:t>Similarly, rules </a:t>
            </a:r>
            <a:r>
              <a:rPr lang="en-IN" sz="4000" dirty="0"/>
              <a:t>for levy of excise duty on goods used for captive consumption are also well defined. </a:t>
            </a:r>
            <a:endParaRPr lang="en-IN" sz="4000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6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dirty="0"/>
              <a:t>Captive Consumption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i="1" dirty="0" smtClean="0"/>
              <a:t>: </a:t>
            </a:r>
            <a:r>
              <a:rPr lang="en-IN" sz="4000" i="1" dirty="0"/>
              <a:t>Captive Consumption means the consumption of goods </a:t>
            </a:r>
            <a:r>
              <a:rPr lang="en-IN" sz="4000" i="1" dirty="0" smtClean="0"/>
              <a:t>manufactured by </a:t>
            </a:r>
            <a:r>
              <a:rPr lang="en-IN" sz="4000" i="1" dirty="0"/>
              <a:t>one division or unit and consumed by another division or unit of the same organization </a:t>
            </a:r>
            <a:r>
              <a:rPr lang="en-IN" sz="4000" i="1" dirty="0" smtClean="0"/>
              <a:t>or related </a:t>
            </a:r>
            <a:r>
              <a:rPr lang="en-IN" sz="4000" i="1" dirty="0"/>
              <a:t>undertaking for manufacturing another product(s).</a:t>
            </a:r>
            <a:endParaRPr lang="en-IN" sz="40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9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09" y="-1"/>
            <a:ext cx="7398327" cy="617696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8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81112" y="1953491"/>
            <a:ext cx="9629775" cy="433647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6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54182"/>
            <a:ext cx="10515600" cy="5514109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9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75</Words>
  <Application>Microsoft Office PowerPoint</Application>
  <PresentationFormat>Widescreen</PresentationFormat>
  <Paragraphs>6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COST ACCOUNTING STANDARD-4</vt:lpstr>
      <vt:lpstr>Introduction </vt:lpstr>
      <vt:lpstr>Captive Consumption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ACCOUNTING STANDARD-4</dc:title>
  <dc:creator>DELL</dc:creator>
  <cp:lastModifiedBy>DELL</cp:lastModifiedBy>
  <cp:revision>4</cp:revision>
  <dcterms:created xsi:type="dcterms:W3CDTF">2020-04-11T10:14:50Z</dcterms:created>
  <dcterms:modified xsi:type="dcterms:W3CDTF">2020-04-19T10:47:05Z</dcterms:modified>
</cp:coreProperties>
</file>