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2636" autoAdjust="0"/>
  </p:normalViewPr>
  <p:slideViewPr>
    <p:cSldViewPr snapToGrid="0">
      <p:cViewPr varScale="1">
        <p:scale>
          <a:sx n="51" d="100"/>
          <a:sy n="51" d="100"/>
        </p:scale>
        <p:origin x="73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EE5A-B9B0-4568-BC62-C04F1820C723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7A9-A0C9-4463-A819-E0F1D58E6F7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6661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EE5A-B9B0-4568-BC62-C04F1820C723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7A9-A0C9-4463-A819-E0F1D58E6F7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455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EE5A-B9B0-4568-BC62-C04F1820C723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7A9-A0C9-4463-A819-E0F1D58E6F7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202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EE5A-B9B0-4568-BC62-C04F1820C723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7A9-A0C9-4463-A819-E0F1D58E6F7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798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EE5A-B9B0-4568-BC62-C04F1820C723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7A9-A0C9-4463-A819-E0F1D58E6F7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357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EE5A-B9B0-4568-BC62-C04F1820C723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7A9-A0C9-4463-A819-E0F1D58E6F7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223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EE5A-B9B0-4568-BC62-C04F1820C723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7A9-A0C9-4463-A819-E0F1D58E6F7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763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EE5A-B9B0-4568-BC62-C04F1820C723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7A9-A0C9-4463-A819-E0F1D58E6F7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442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EE5A-B9B0-4568-BC62-C04F1820C723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7A9-A0C9-4463-A819-E0F1D58E6F7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597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EE5A-B9B0-4568-BC62-C04F1820C723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7A9-A0C9-4463-A819-E0F1D58E6F7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263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EE5A-B9B0-4568-BC62-C04F1820C723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97A9-A0C9-4463-A819-E0F1D58E6F7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0163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8EE5A-B9B0-4568-BC62-C04F1820C723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697A9-A0C9-4463-A819-E0F1D58E6F7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044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13-24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IN" sz="5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9"/>
    </mc:Choice>
    <mc:Fallback xmlns="">
      <p:transition spd="slow" advTm="3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21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Quality Control Cost</a:t>
            </a:r>
            <a:endParaRPr lang="en-IN" sz="5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9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22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Manufacturing Cost</a:t>
            </a:r>
            <a:endParaRPr lang="en-IN" sz="5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4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23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Overburden Removable Cost</a:t>
            </a:r>
            <a:endParaRPr lang="en-IN" sz="5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24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Treatment of Revenue in cost Statement </a:t>
            </a:r>
            <a:endParaRPr lang="en-IN" sz="5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8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Cost of Service Cost Centre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b="1" dirty="0"/>
              <a:t>COST ACCOUNTING STANDARD </a:t>
            </a:r>
            <a:r>
              <a:rPr lang="en-IN" b="1" dirty="0" smtClean="0"/>
              <a:t>13</a:t>
            </a:r>
            <a:endParaRPr lang="en-IN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14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Pollution Control Cost</a:t>
            </a:r>
            <a:endParaRPr lang="en-IN" sz="5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15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Selling and Distribution Cost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3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16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Depreciation and Amortization</a:t>
            </a:r>
            <a:endParaRPr lang="en-IN" sz="5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17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Interest and Financial Charges</a:t>
            </a:r>
            <a:endParaRPr lang="en-IN" sz="5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7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18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Research &amp; Development Cost</a:t>
            </a:r>
            <a:endParaRPr lang="en-IN" sz="5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7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19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Joint Cost</a:t>
            </a:r>
            <a:endParaRPr lang="en-IN" sz="5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4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20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Royalty and Technical know how fee</a:t>
            </a:r>
            <a:endParaRPr lang="en-IN" sz="5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97</Words>
  <Application>Microsoft Office PowerPoint</Application>
  <PresentationFormat>Widescreen</PresentationFormat>
  <Paragraphs>25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COST ACCOUNTING STANDARD 13-24</vt:lpstr>
      <vt:lpstr>Cost of Service Cost Centre</vt:lpstr>
      <vt:lpstr>COST ACCOUNTING STANDARD 14</vt:lpstr>
      <vt:lpstr>COST ACCOUNTING STANDARD 15</vt:lpstr>
      <vt:lpstr>COST ACCOUNTING STANDARD 16</vt:lpstr>
      <vt:lpstr>COST ACCOUNTING STANDARD 17</vt:lpstr>
      <vt:lpstr>COST ACCOUNTING STANDARD 18</vt:lpstr>
      <vt:lpstr>COST ACCOUNTING STANDARD 19</vt:lpstr>
      <vt:lpstr>COST ACCOUNTING STANDARD 20</vt:lpstr>
      <vt:lpstr>COST ACCOUNTING STANDARD 21</vt:lpstr>
      <vt:lpstr>COST ACCOUNTING STANDARD 22</vt:lpstr>
      <vt:lpstr>COST ACCOUNTING STANDARD 23</vt:lpstr>
      <vt:lpstr>COST ACCOUNTING STANDARD 24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 ACCOUNTING STANDARD 13</dc:title>
  <dc:creator>DELL</dc:creator>
  <cp:lastModifiedBy>DELL</cp:lastModifiedBy>
  <cp:revision>13</cp:revision>
  <dcterms:created xsi:type="dcterms:W3CDTF">2020-04-27T11:15:29Z</dcterms:created>
  <dcterms:modified xsi:type="dcterms:W3CDTF">2020-05-07T00:52:09Z</dcterms:modified>
</cp:coreProperties>
</file>