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63" r:id="rId4"/>
    <p:sldId id="264" r:id="rId5"/>
    <p:sldId id="265" r:id="rId6"/>
    <p:sldId id="266" r:id="rId7"/>
    <p:sldId id="267" r:id="rId8"/>
    <p:sldId id="257" r:id="rId9"/>
    <p:sldId id="262" r:id="rId10"/>
    <p:sldId id="258" r:id="rId11"/>
    <p:sldId id="261" r:id="rId12"/>
    <p:sldId id="259" r:id="rId13"/>
    <p:sldId id="26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5" d="100"/>
          <a:sy n="55" d="100"/>
        </p:scale>
        <p:origin x="61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E6EF2-0AA7-4B64-BEDC-FB03B0219F49}" type="datetimeFigureOut">
              <a:rPr lang="en-IN" smtClean="0"/>
              <a:t>02-05-2020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CE80B-8309-4BEC-8034-7AE3F50C447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10664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E6EF2-0AA7-4B64-BEDC-FB03B0219F49}" type="datetimeFigureOut">
              <a:rPr lang="en-IN" smtClean="0"/>
              <a:t>02-05-2020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CE80B-8309-4BEC-8034-7AE3F50C447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14354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E6EF2-0AA7-4B64-BEDC-FB03B0219F49}" type="datetimeFigureOut">
              <a:rPr lang="en-IN" smtClean="0"/>
              <a:t>02-05-2020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CE80B-8309-4BEC-8034-7AE3F50C447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84117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E6EF2-0AA7-4B64-BEDC-FB03B0219F49}" type="datetimeFigureOut">
              <a:rPr lang="en-IN" smtClean="0"/>
              <a:t>02-05-2020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CE80B-8309-4BEC-8034-7AE3F50C447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51745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E6EF2-0AA7-4B64-BEDC-FB03B0219F49}" type="datetimeFigureOut">
              <a:rPr lang="en-IN" smtClean="0"/>
              <a:t>02-05-2020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CE80B-8309-4BEC-8034-7AE3F50C447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28488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E6EF2-0AA7-4B64-BEDC-FB03B0219F49}" type="datetimeFigureOut">
              <a:rPr lang="en-IN" smtClean="0"/>
              <a:t>02-05-2020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CE80B-8309-4BEC-8034-7AE3F50C447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99491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E6EF2-0AA7-4B64-BEDC-FB03B0219F49}" type="datetimeFigureOut">
              <a:rPr lang="en-IN" smtClean="0"/>
              <a:t>02-05-2020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CE80B-8309-4BEC-8034-7AE3F50C447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28136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E6EF2-0AA7-4B64-BEDC-FB03B0219F49}" type="datetimeFigureOut">
              <a:rPr lang="en-IN" smtClean="0"/>
              <a:t>02-05-2020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CE80B-8309-4BEC-8034-7AE3F50C447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48469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E6EF2-0AA7-4B64-BEDC-FB03B0219F49}" type="datetimeFigureOut">
              <a:rPr lang="en-IN" smtClean="0"/>
              <a:t>02-05-2020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CE80B-8309-4BEC-8034-7AE3F50C447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21785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E6EF2-0AA7-4B64-BEDC-FB03B0219F49}" type="datetimeFigureOut">
              <a:rPr lang="en-IN" smtClean="0"/>
              <a:t>02-05-2020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CE80B-8309-4BEC-8034-7AE3F50C447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28699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E6EF2-0AA7-4B64-BEDC-FB03B0219F49}" type="datetimeFigureOut">
              <a:rPr lang="en-IN" smtClean="0"/>
              <a:t>02-05-2020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CE80B-8309-4BEC-8034-7AE3F50C447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05191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E6EF2-0AA7-4B64-BEDC-FB03B0219F49}" type="datetimeFigureOut">
              <a:rPr lang="en-IN" smtClean="0"/>
              <a:t>02-05-2020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CE80B-8309-4BEC-8034-7AE3F50C447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61959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Management Audit &amp; Reporting</a:t>
            </a:r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06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>
                <a:latin typeface="CenturyGothic-Bold"/>
              </a:rPr>
              <a:t>Contents of the report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N" b="1" dirty="0">
              <a:latin typeface="CenturyGothic-Bold"/>
            </a:endParaRPr>
          </a:p>
          <a:p>
            <a:r>
              <a:rPr lang="en-IN" dirty="0">
                <a:latin typeface="CenturyGothic"/>
              </a:rPr>
              <a:t>The top policy executive is generally interested in four factors in operating statements – facts, person </a:t>
            </a:r>
            <a:r>
              <a:rPr lang="en-IN" dirty="0" smtClean="0">
                <a:latin typeface="CenturyGothic"/>
              </a:rPr>
              <a:t>responsible, deviations </a:t>
            </a:r>
            <a:r>
              <a:rPr lang="en-IN" dirty="0">
                <a:latin typeface="CenturyGothic"/>
              </a:rPr>
              <a:t>in actual performance from standards and the effect of the result on financial or physical status of </a:t>
            </a:r>
            <a:r>
              <a:rPr lang="en-IN" dirty="0" smtClean="0">
                <a:latin typeface="CenturyGothic"/>
              </a:rPr>
              <a:t>the organisation</a:t>
            </a:r>
            <a:endParaRPr lang="en-IN" dirty="0"/>
          </a:p>
        </p:txBody>
      </p:sp>
      <p:sp>
        <p:nvSpPr>
          <p:cNvPr id="4" name="Rectangle 3"/>
          <p:cNvSpPr/>
          <p:nvPr/>
        </p:nvSpPr>
        <p:spPr>
          <a:xfrm>
            <a:off x="838200" y="1929646"/>
            <a:ext cx="10515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 smtClean="0">
                <a:latin typeface="CenturyGothic"/>
              </a:rPr>
              <a:t>.</a:t>
            </a:r>
            <a:endParaRPr lang="en-IN" dirty="0">
              <a:latin typeface="CenturyGothic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54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>
                <a:latin typeface="CenturyGothic"/>
              </a:rPr>
              <a:t>The report must allow management to study comparisons, to review organisation, and to appraise the effectiveness </a:t>
            </a:r>
            <a:r>
              <a:rPr lang="en-IN" dirty="0" smtClean="0">
                <a:latin typeface="CenturyGothic"/>
              </a:rPr>
              <a:t>of the </a:t>
            </a:r>
            <a:r>
              <a:rPr lang="en-IN" dirty="0">
                <a:latin typeface="CenturyGothic"/>
              </a:rPr>
              <a:t>executives. Departmental weakness can be quickly seen by the management, if the report is properly prepared.</a:t>
            </a:r>
          </a:p>
          <a:p>
            <a:r>
              <a:rPr lang="en-IN" dirty="0">
                <a:latin typeface="CenturyGothic"/>
              </a:rPr>
              <a:t>Management audit report should create awareness among the management of prudent management </a:t>
            </a:r>
            <a:r>
              <a:rPr lang="en-IN" dirty="0" smtClean="0">
                <a:latin typeface="CenturyGothic"/>
              </a:rPr>
              <a:t>practices that </a:t>
            </a:r>
            <a:r>
              <a:rPr lang="en-IN" dirty="0">
                <a:latin typeface="CenturyGothic"/>
              </a:rPr>
              <a:t>can make organisation come alive. It is vary important function of management audit to help change </a:t>
            </a:r>
            <a:r>
              <a:rPr lang="en-IN" dirty="0" smtClean="0">
                <a:latin typeface="CenturyGothic"/>
              </a:rPr>
              <a:t>of management </a:t>
            </a:r>
            <a:r>
              <a:rPr lang="en-IN" dirty="0">
                <a:latin typeface="CenturyGothic"/>
              </a:rPr>
              <a:t>mind-set.</a:t>
            </a:r>
          </a:p>
          <a:p>
            <a:endParaRPr lang="en-IN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91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>
                <a:latin typeface="CenturyGothic"/>
              </a:rPr>
              <a:t>A management audit report should also be discussed with the people concerned in various areas before reporting.</a:t>
            </a:r>
          </a:p>
          <a:p>
            <a:r>
              <a:rPr lang="en-IN" dirty="0">
                <a:latin typeface="CenturyGothic"/>
              </a:rPr>
              <a:t>Every point that is raised in the report should have the acceptance of the people involved in the concerned function.</a:t>
            </a:r>
          </a:p>
          <a:p>
            <a:r>
              <a:rPr lang="en-IN" dirty="0">
                <a:latin typeface="CenturyGothic"/>
              </a:rPr>
              <a:t>A report that indicates suggestions that had come form the people themselves would have a better than </a:t>
            </a:r>
            <a:r>
              <a:rPr lang="en-IN" dirty="0" smtClean="0">
                <a:latin typeface="CenturyGothic"/>
              </a:rPr>
              <a:t>coming as </a:t>
            </a:r>
            <a:r>
              <a:rPr lang="en-IN" dirty="0">
                <a:latin typeface="CenturyGothic"/>
              </a:rPr>
              <a:t>a suggestion from auditor.</a:t>
            </a:r>
          </a:p>
          <a:p>
            <a:endParaRPr lang="en-IN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647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>
                <a:latin typeface="CenturyGothic"/>
              </a:rPr>
              <a:t>The report should be drafted and structured so that it makes a logical presentation to the management and </a:t>
            </a:r>
            <a:r>
              <a:rPr lang="en-IN" dirty="0" smtClean="0">
                <a:latin typeface="CenturyGothic"/>
              </a:rPr>
              <a:t>makes it </a:t>
            </a:r>
            <a:r>
              <a:rPr lang="en-IN" dirty="0">
                <a:latin typeface="CenturyGothic"/>
              </a:rPr>
              <a:t>easily readable. The report should contain not only the problems and defects in the working but also </a:t>
            </a:r>
            <a:r>
              <a:rPr lang="en-IN" dirty="0" smtClean="0">
                <a:latin typeface="CenturyGothic"/>
              </a:rPr>
              <a:t>should come </a:t>
            </a:r>
            <a:r>
              <a:rPr lang="en-IN" dirty="0">
                <a:latin typeface="CenturyGothic"/>
              </a:rPr>
              <a:t>out with solutions as if given by the operational people themselves so that it gains immediate </a:t>
            </a:r>
            <a:r>
              <a:rPr lang="en-IN" dirty="0" smtClean="0">
                <a:latin typeface="CenturyGothic"/>
              </a:rPr>
              <a:t>acceptance for </a:t>
            </a:r>
            <a:r>
              <a:rPr lang="en-IN" dirty="0">
                <a:latin typeface="CenturyGothic"/>
              </a:rPr>
              <a:t>implementation. A management audit report relies heavily on accepted managerial practices and </a:t>
            </a:r>
            <a:r>
              <a:rPr lang="en-IN" dirty="0" smtClean="0">
                <a:latin typeface="CenturyGothic"/>
              </a:rPr>
              <a:t>feasible solutions</a:t>
            </a:r>
            <a:r>
              <a:rPr lang="en-IN" dirty="0">
                <a:latin typeface="CenturyGothic"/>
              </a:rPr>
              <a:t>.</a:t>
            </a:r>
            <a:endParaRPr lang="en-IN" dirty="0"/>
          </a:p>
          <a:p>
            <a:endParaRPr lang="en-IN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00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Management Audit</a:t>
            </a:r>
            <a:endParaRPr lang="en-IN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4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8200" y="1690689"/>
            <a:ext cx="10383982" cy="4315618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95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136073" y="1690688"/>
            <a:ext cx="9753600" cy="482094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06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8200" y="1690688"/>
            <a:ext cx="10515600" cy="457156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247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8199" y="1690688"/>
            <a:ext cx="10383983" cy="414893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29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Management Reporting</a:t>
            </a:r>
            <a:endParaRPr lang="en-IN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47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>
                <a:latin typeface="CenturyGothic-Bold"/>
              </a:rPr>
              <a:t>Management Audit Report (MAR)</a:t>
            </a:r>
            <a:br>
              <a:rPr lang="en-IN" b="1" dirty="0">
                <a:latin typeface="CenturyGothic-Bold"/>
              </a:rPr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>
                <a:latin typeface="CenturyGothic"/>
              </a:rPr>
              <a:t>It is of important to prepare a good MAR. A good MAR can motivate the management and get the required results.</a:t>
            </a:r>
          </a:p>
          <a:p>
            <a:endParaRPr lang="en-IN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381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b="1" dirty="0">
                <a:latin typeface="CenturyGothic-Bold"/>
              </a:rPr>
              <a:t>Characteristics of a good management audit report</a:t>
            </a:r>
            <a:br>
              <a:rPr lang="en-IN" b="1" dirty="0">
                <a:latin typeface="CenturyGothic-Bold"/>
              </a:rPr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 smtClean="0">
                <a:latin typeface="CenturyGothic"/>
              </a:rPr>
              <a:t>The </a:t>
            </a:r>
            <a:r>
              <a:rPr lang="en-IN" dirty="0">
                <a:latin typeface="CenturyGothic"/>
              </a:rPr>
              <a:t>detailed characteristics of a good management audit report can be summarized as follows :</a:t>
            </a:r>
          </a:p>
          <a:p>
            <a:r>
              <a:rPr lang="en-IN" dirty="0">
                <a:latin typeface="CenturyGothic"/>
              </a:rPr>
              <a:t>(</a:t>
            </a:r>
            <a:r>
              <a:rPr lang="en-IN" dirty="0" err="1">
                <a:latin typeface="CenturyGothic"/>
              </a:rPr>
              <a:t>i</a:t>
            </a:r>
            <a:r>
              <a:rPr lang="en-IN" dirty="0">
                <a:latin typeface="CenturyGothic"/>
              </a:rPr>
              <a:t>) Pertinence</a:t>
            </a:r>
          </a:p>
          <a:p>
            <a:r>
              <a:rPr lang="en-IN" dirty="0">
                <a:latin typeface="CenturyGothic"/>
              </a:rPr>
              <a:t>(ii) Comprehensiveness</a:t>
            </a:r>
          </a:p>
          <a:p>
            <a:r>
              <a:rPr lang="en-IN" dirty="0">
                <a:latin typeface="CenturyGothic"/>
              </a:rPr>
              <a:t>(iii) Brevity</a:t>
            </a:r>
          </a:p>
          <a:p>
            <a:r>
              <a:rPr lang="en-IN" dirty="0">
                <a:latin typeface="CenturyGothic"/>
              </a:rPr>
              <a:t>(iv) Timeliness</a:t>
            </a:r>
          </a:p>
          <a:p>
            <a:r>
              <a:rPr lang="en-IN" dirty="0">
                <a:latin typeface="CenturyGothic"/>
              </a:rPr>
              <a:t>(v) Motivating</a:t>
            </a:r>
          </a:p>
          <a:p>
            <a:r>
              <a:rPr lang="en-IN" dirty="0">
                <a:latin typeface="CenturyGothic"/>
              </a:rPr>
              <a:t>(vi) Formatting</a:t>
            </a:r>
            <a:endParaRPr lang="en-IN" dirty="0"/>
          </a:p>
          <a:p>
            <a:endParaRPr lang="en-IN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198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</TotalTime>
  <Words>338</Words>
  <Application>Microsoft Office PowerPoint</Application>
  <PresentationFormat>Widescreen</PresentationFormat>
  <Paragraphs>23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CenturyGothic</vt:lpstr>
      <vt:lpstr>CenturyGothic-Bold</vt:lpstr>
      <vt:lpstr>Office Theme</vt:lpstr>
      <vt:lpstr>Management Audit &amp; Reporting</vt:lpstr>
      <vt:lpstr>Management Audit</vt:lpstr>
      <vt:lpstr>PowerPoint Presentation</vt:lpstr>
      <vt:lpstr>PowerPoint Presentation</vt:lpstr>
      <vt:lpstr>PowerPoint Presentation</vt:lpstr>
      <vt:lpstr>PowerPoint Presentation</vt:lpstr>
      <vt:lpstr>Management Reporting</vt:lpstr>
      <vt:lpstr>Management Audit Report (MAR) </vt:lpstr>
      <vt:lpstr>Characteristics of a good management audit report </vt:lpstr>
      <vt:lpstr>Contents of the report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Management Audit</dc:title>
  <dc:creator>DELL</dc:creator>
  <cp:lastModifiedBy>DELL</cp:lastModifiedBy>
  <cp:revision>10</cp:revision>
  <dcterms:created xsi:type="dcterms:W3CDTF">2020-04-28T10:05:18Z</dcterms:created>
  <dcterms:modified xsi:type="dcterms:W3CDTF">2020-05-02T00:49:46Z</dcterms:modified>
</cp:coreProperties>
</file>