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40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51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133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999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948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194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0851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897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027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617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844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52F19-B110-408E-A786-7B330CC8B937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7776-F209-4E62-9529-16420A8420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499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Performance Appraisal Report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0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00"/>
    </mc:Choice>
    <mc:Fallback>
      <p:transition spd="slow" advTm="6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10" y="365125"/>
            <a:ext cx="10716490" cy="58118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0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986"/>
    </mc:Choice>
    <mc:Fallback>
      <p:transition spd="slow" advTm="299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4909"/>
            <a:ext cx="12524508" cy="55825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65" y="785812"/>
            <a:ext cx="9573490" cy="52863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3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927" y="1690687"/>
            <a:ext cx="8742218" cy="45875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</Words>
  <Application>Microsoft Office PowerPoint</Application>
  <PresentationFormat>Widescreen</PresentationFormat>
  <Paragraphs>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Performance Appraisal Report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Appraisal Report</dc:title>
  <dc:creator>DELL</dc:creator>
  <cp:lastModifiedBy>DELL</cp:lastModifiedBy>
  <cp:revision>6</cp:revision>
  <dcterms:created xsi:type="dcterms:W3CDTF">2020-04-28T12:09:35Z</dcterms:created>
  <dcterms:modified xsi:type="dcterms:W3CDTF">2020-05-03T00:46:10Z</dcterms:modified>
</cp:coreProperties>
</file>