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5" d="100"/>
          <a:sy n="55" d="100"/>
        </p:scale>
        <p:origin x="61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E6EF2-0AA7-4B64-BEDC-FB03B0219F49}" type="datetimeFigureOut">
              <a:rPr lang="en-IN" smtClean="0"/>
              <a:t>03-05-2020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CE80B-8309-4BEC-8034-7AE3F50C447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10664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E6EF2-0AA7-4B64-BEDC-FB03B0219F49}" type="datetimeFigureOut">
              <a:rPr lang="en-IN" smtClean="0"/>
              <a:t>03-05-2020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CE80B-8309-4BEC-8034-7AE3F50C447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14354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E6EF2-0AA7-4B64-BEDC-FB03B0219F49}" type="datetimeFigureOut">
              <a:rPr lang="en-IN" smtClean="0"/>
              <a:t>03-05-2020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CE80B-8309-4BEC-8034-7AE3F50C447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84117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E6EF2-0AA7-4B64-BEDC-FB03B0219F49}" type="datetimeFigureOut">
              <a:rPr lang="en-IN" smtClean="0"/>
              <a:t>03-05-2020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CE80B-8309-4BEC-8034-7AE3F50C447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51745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E6EF2-0AA7-4B64-BEDC-FB03B0219F49}" type="datetimeFigureOut">
              <a:rPr lang="en-IN" smtClean="0"/>
              <a:t>03-05-2020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CE80B-8309-4BEC-8034-7AE3F50C447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28488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E6EF2-0AA7-4B64-BEDC-FB03B0219F49}" type="datetimeFigureOut">
              <a:rPr lang="en-IN" smtClean="0"/>
              <a:t>03-05-2020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CE80B-8309-4BEC-8034-7AE3F50C447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99491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E6EF2-0AA7-4B64-BEDC-FB03B0219F49}" type="datetimeFigureOut">
              <a:rPr lang="en-IN" smtClean="0"/>
              <a:t>03-05-2020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CE80B-8309-4BEC-8034-7AE3F50C447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28136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E6EF2-0AA7-4B64-BEDC-FB03B0219F49}" type="datetimeFigureOut">
              <a:rPr lang="en-IN" smtClean="0"/>
              <a:t>03-05-2020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CE80B-8309-4BEC-8034-7AE3F50C447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48469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E6EF2-0AA7-4B64-BEDC-FB03B0219F49}" type="datetimeFigureOut">
              <a:rPr lang="en-IN" smtClean="0"/>
              <a:t>03-05-2020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CE80B-8309-4BEC-8034-7AE3F50C447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21785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E6EF2-0AA7-4B64-BEDC-FB03B0219F49}" type="datetimeFigureOut">
              <a:rPr lang="en-IN" smtClean="0"/>
              <a:t>03-05-2020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CE80B-8309-4BEC-8034-7AE3F50C447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28699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E6EF2-0AA7-4B64-BEDC-FB03B0219F49}" type="datetimeFigureOut">
              <a:rPr lang="en-IN" smtClean="0"/>
              <a:t>03-05-2020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CE80B-8309-4BEC-8034-7AE3F50C447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05191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E6EF2-0AA7-4B64-BEDC-FB03B0219F49}" type="datetimeFigureOut">
              <a:rPr lang="en-IN" smtClean="0"/>
              <a:t>03-05-2020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CE80B-8309-4BEC-8034-7AE3F50C447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61959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Evaluation of Corporate Image</a:t>
            </a:r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Corporate </a:t>
            </a:r>
            <a:r>
              <a:rPr lang="en-US" sz="4400"/>
              <a:t>Development </a:t>
            </a:r>
            <a:r>
              <a:rPr lang="en-US" sz="4400" smtClean="0"/>
              <a:t>Audit</a:t>
            </a:r>
          </a:p>
          <a:p>
            <a:endParaRPr lang="en-IN" sz="44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06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97527" y="1690688"/>
            <a:ext cx="10356273" cy="446116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381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8200" y="1801091"/>
            <a:ext cx="10487892" cy="3560619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077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6579"/>
            <a:ext cx="10515600" cy="1325563"/>
          </a:xfrm>
        </p:spPr>
        <p:txBody>
          <a:bodyPr/>
          <a:lstStyle/>
          <a:p>
            <a:r>
              <a:rPr lang="en-IN" b="1" dirty="0"/>
              <a:t>Checklists in Areas of Corporate Development</a:t>
            </a:r>
            <a:endParaRPr lang="en-I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191491" y="1884218"/>
            <a:ext cx="9698182" cy="423949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87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364" y="1825625"/>
            <a:ext cx="10245436" cy="413183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26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181225"/>
            <a:ext cx="10203873" cy="399573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06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8200" y="1690688"/>
            <a:ext cx="8912369" cy="27427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0982" y="4336473"/>
            <a:ext cx="9144000" cy="209203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32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06582" y="1898073"/>
            <a:ext cx="10113818" cy="396239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95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13</Words>
  <Application>Microsoft Office PowerPoint</Application>
  <PresentationFormat>Widescreen</PresentationFormat>
  <Paragraphs>3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Evaluation of Corporate Image</vt:lpstr>
      <vt:lpstr>PowerPoint Presentation</vt:lpstr>
      <vt:lpstr>PowerPoint Presentation</vt:lpstr>
      <vt:lpstr>Checklists in Areas of Corporate Development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Management Audit</dc:title>
  <dc:creator>DELL</dc:creator>
  <cp:lastModifiedBy>DELL</cp:lastModifiedBy>
  <cp:revision>8</cp:revision>
  <dcterms:created xsi:type="dcterms:W3CDTF">2020-04-28T10:05:18Z</dcterms:created>
  <dcterms:modified xsi:type="dcterms:W3CDTF">2020-05-03T10:00:41Z</dcterms:modified>
</cp:coreProperties>
</file>