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564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41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63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65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70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427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94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12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569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63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779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A752-5F35-4DAC-B099-DDEFC7CAB13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5423-712E-45F0-A0B0-B0DB9DDA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60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34001"/>
          </a:xfrm>
        </p:spPr>
        <p:txBody>
          <a:bodyPr/>
          <a:lstStyle/>
          <a:p>
            <a:r>
              <a:rPr lang="en-US" dirty="0" smtClean="0"/>
              <a:t>Impact of Environmental Pollution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2618"/>
            <a:ext cx="8908473" cy="93518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(g) </a:t>
            </a:r>
            <a:r>
              <a:rPr lang="en-IN" b="1" i="1" dirty="0"/>
              <a:t>Climate pollution: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Radiation </a:t>
            </a:r>
            <a:r>
              <a:rPr lang="en-IN" dirty="0"/>
              <a:t>of heat in highly industrial centres leading to “micro climate zones” causing deforestation, </a:t>
            </a:r>
            <a:r>
              <a:rPr lang="en-IN" dirty="0" smtClean="0"/>
              <a:t>shortening plants </a:t>
            </a:r>
            <a:r>
              <a:rPr lang="en-IN" dirty="0"/>
              <a:t>growth and affecting surroundings. It affects ecological balance and causes damages to plant </a:t>
            </a:r>
            <a:r>
              <a:rPr lang="en-IN" dirty="0" smtClean="0"/>
              <a:t>and surroundings</a:t>
            </a:r>
            <a:r>
              <a:rPr lang="en-IN" dirty="0"/>
              <a:t>.</a:t>
            </a: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/>
              <a:t>Radiation pollution 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Radioactive </a:t>
            </a:r>
            <a:r>
              <a:rPr lang="en-IN" dirty="0"/>
              <a:t>fallouts, leakage from nuclear reactors and prolonged exposures to small doses of radiation </a:t>
            </a:r>
            <a:r>
              <a:rPr lang="en-IN" dirty="0" smtClean="0"/>
              <a:t>results in </a:t>
            </a:r>
            <a:r>
              <a:rPr lang="en-IN" dirty="0"/>
              <a:t>a bio-accumulative process, causes a significant chronic affect by increasing the rate of genetic mutation.</a:t>
            </a: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(</a:t>
            </a:r>
            <a:r>
              <a:rPr lang="en-IN" dirty="0" err="1"/>
              <a:t>i</a:t>
            </a:r>
            <a:r>
              <a:rPr lang="en-IN" dirty="0"/>
              <a:t>) </a:t>
            </a:r>
            <a:r>
              <a:rPr lang="en-IN" b="1" i="1" dirty="0"/>
              <a:t>Soil/land pollution: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Indiscriminate </a:t>
            </a:r>
            <a:r>
              <a:rPr lang="en-IN" dirty="0"/>
              <a:t>use of fertilizers and pesticides, pollution of soil with man-made chemicals, </a:t>
            </a:r>
            <a:r>
              <a:rPr lang="en-IN" dirty="0" smtClean="0"/>
              <a:t>indiscriminate disposal </a:t>
            </a:r>
            <a:r>
              <a:rPr lang="en-IN" dirty="0"/>
              <a:t>of solid use etc. Due to pollution the quality of soil deteriorates to the extent that they fail to </a:t>
            </a:r>
            <a:r>
              <a:rPr lang="en-IN" dirty="0" smtClean="0"/>
              <a:t>support vegetation</a:t>
            </a:r>
            <a:r>
              <a:rPr lang="en-IN" dirty="0"/>
              <a:t>. It affects the global climate also.</a:t>
            </a: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Environment includes entire biological, physical and social milieu in which man and other organisms are </a:t>
            </a:r>
            <a:r>
              <a:rPr lang="en-IN" dirty="0" smtClean="0"/>
              <a:t>placed and </a:t>
            </a:r>
            <a:r>
              <a:rPr lang="en-IN" dirty="0"/>
              <a:t>no organism however simple or complex can survive on their removal from the environment. In order to </a:t>
            </a:r>
            <a:r>
              <a:rPr lang="en-IN" dirty="0" smtClean="0"/>
              <a:t>make progress</a:t>
            </a:r>
            <a:r>
              <a:rPr lang="en-IN" dirty="0"/>
              <a:t>, man has produced destructive, hazardous and often irreversible changes in the environment on which </a:t>
            </a:r>
            <a:r>
              <a:rPr lang="en-IN" dirty="0" smtClean="0"/>
              <a:t>he is </a:t>
            </a:r>
            <a:r>
              <a:rPr lang="en-IN" dirty="0"/>
              <a:t>totally dependent. With a view to improving living and nutritional standards, man has interfered with </a:t>
            </a:r>
            <a:r>
              <a:rPr lang="en-IN" dirty="0" smtClean="0"/>
              <a:t>practically every </a:t>
            </a:r>
            <a:r>
              <a:rPr lang="en-IN" dirty="0"/>
              <a:t>sphere in natural ecosystem. The man-made pollutants that greatly influence the quality of environment </a:t>
            </a:r>
            <a:r>
              <a:rPr lang="en-IN" dirty="0" smtClean="0"/>
              <a:t>are – </a:t>
            </a:r>
            <a:r>
              <a:rPr lang="en-IN" dirty="0"/>
              <a:t>metals, petroleum products, volatile industrial chemicals, heat and exhausts generated due to the burning of </a:t>
            </a:r>
            <a:r>
              <a:rPr lang="en-IN" dirty="0" smtClean="0"/>
              <a:t>fossil fuels</a:t>
            </a:r>
            <a:r>
              <a:rPr lang="en-IN" dirty="0"/>
              <a:t>, radioactive species from reactors and nuclear reactors, organic and domestic wastes – as most of these </a:t>
            </a:r>
            <a:r>
              <a:rPr lang="en-IN" dirty="0" smtClean="0"/>
              <a:t>are discharged </a:t>
            </a:r>
            <a:r>
              <a:rPr lang="en-IN" dirty="0"/>
              <a:t>untreated into the environment. Pollution is thus a kind of interference to the environment degradation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Pollution can be described in the following ranges -</a:t>
            </a:r>
          </a:p>
          <a:p>
            <a:r>
              <a:rPr lang="en-IN" dirty="0"/>
              <a:t>(</a:t>
            </a:r>
            <a:r>
              <a:rPr lang="en-IN" dirty="0" err="1"/>
              <a:t>i</a:t>
            </a:r>
            <a:r>
              <a:rPr lang="en-IN" dirty="0"/>
              <a:t>) Pollution as any alteration of the environment.</a:t>
            </a:r>
          </a:p>
          <a:p>
            <a:r>
              <a:rPr lang="en-IN" dirty="0"/>
              <a:t>(ii) Pollution as the right of the territorial sovereign (it indicates the limit of </a:t>
            </a:r>
            <a:r>
              <a:rPr lang="en-IN" dirty="0" smtClean="0"/>
              <a:t>pollution allowed </a:t>
            </a:r>
            <a:r>
              <a:rPr lang="en-IN" dirty="0"/>
              <a:t>within </a:t>
            </a:r>
            <a:r>
              <a:rPr lang="en-IN" dirty="0" smtClean="0"/>
              <a:t>geographical borders </a:t>
            </a:r>
            <a:r>
              <a:rPr lang="en-IN" dirty="0"/>
              <a:t>of a state).</a:t>
            </a:r>
          </a:p>
          <a:p>
            <a:r>
              <a:rPr lang="en-IN" dirty="0"/>
              <a:t>(iii) Pollution as a damage to man and to the environment.</a:t>
            </a:r>
          </a:p>
          <a:p>
            <a:r>
              <a:rPr lang="en-IN" dirty="0"/>
              <a:t>(iv) Pollution as interference with other uses of the environment</a:t>
            </a:r>
          </a:p>
          <a:p>
            <a:r>
              <a:rPr lang="en-IN" dirty="0"/>
              <a:t>(v) Pollution as exceeding the assimilative capacity of the environment.</a:t>
            </a:r>
          </a:p>
          <a:p>
            <a:r>
              <a:rPr lang="en-IN" dirty="0"/>
              <a:t>The level of pollution varies with the density of population and per capita income and inversely with the </a:t>
            </a:r>
            <a:r>
              <a:rPr lang="en-IN" dirty="0" smtClean="0"/>
              <a:t>extent of </a:t>
            </a:r>
            <a:r>
              <a:rPr lang="en-IN" dirty="0"/>
              <a:t>recycling, technology and waste treatment. The different types, cause and effects of environmental </a:t>
            </a:r>
            <a:r>
              <a:rPr lang="en-IN" dirty="0" smtClean="0"/>
              <a:t>pollution may </a:t>
            </a:r>
            <a:r>
              <a:rPr lang="en-IN" dirty="0"/>
              <a:t>be as follows -</a:t>
            </a:r>
          </a:p>
          <a:p>
            <a:endParaRPr lang="en-IN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>
                <a:solidFill>
                  <a:srgbClr val="000000"/>
                </a:solidFill>
                <a:latin typeface="CenturyGothic-BoldItalic"/>
                <a:ea typeface="Calibri" panose="020F0502020204030204" pitchFamily="34" charset="0"/>
                <a:cs typeface="CenturyGothic-BoldItalic"/>
              </a:rPr>
              <a:t>Air pollution:</a:t>
            </a:r>
            <a:r>
              <a:rPr lang="en-IN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dirty="0" smtClean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Air pollution is the human introduction into the atmosphere of chemicals, particulates or biological materials</a:t>
            </a:r>
            <a:r>
              <a:rPr lang="en-IN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that </a:t>
            </a:r>
            <a:r>
              <a:rPr lang="en-IN" dirty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cause harm or discomfort to humans or other living organisms or damage the environment. Air </a:t>
            </a:r>
            <a:r>
              <a:rPr lang="en-IN" dirty="0" smtClean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pollution</a:t>
            </a:r>
            <a:r>
              <a:rPr lang="en-IN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is caused </a:t>
            </a:r>
            <a:r>
              <a:rPr lang="en-IN" dirty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by burning coal or crude oil like </a:t>
            </a:r>
            <a:r>
              <a:rPr lang="en-IN" dirty="0" err="1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naptha</a:t>
            </a:r>
            <a:r>
              <a:rPr lang="en-IN" dirty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 in power stations, smoke from factories, exhaust </a:t>
            </a:r>
            <a:r>
              <a:rPr lang="en-IN" dirty="0" smtClean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fumes</a:t>
            </a:r>
            <a:r>
              <a:rPr lang="en-IN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from </a:t>
            </a:r>
            <a:r>
              <a:rPr lang="en-IN" dirty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automobiles, solvent losses and agricultural chemicals, etc. Air pollution leads to deaths and </a:t>
            </a:r>
            <a:r>
              <a:rPr lang="en-IN" dirty="0" smtClean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respiratory</a:t>
            </a:r>
            <a:r>
              <a:rPr lang="en-IN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diseases</a:t>
            </a:r>
            <a:r>
              <a:rPr lang="en-IN" dirty="0">
                <a:solidFill>
                  <a:srgbClr val="000000"/>
                </a:solidFill>
                <a:latin typeface="CenturyGothic"/>
                <a:ea typeface="Calibri" panose="020F0502020204030204" pitchFamily="34" charset="0"/>
                <a:cs typeface="CenturyGothic"/>
              </a:rPr>
              <a:t>.</a:t>
            </a:r>
            <a:endParaRPr lang="en-IN" dirty="0"/>
          </a:p>
          <a:p>
            <a:endParaRPr lang="en-IN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(b) </a:t>
            </a:r>
            <a:r>
              <a:rPr lang="en-IN" b="1" i="1" dirty="0"/>
              <a:t>Water pollution 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Water </a:t>
            </a:r>
            <a:r>
              <a:rPr lang="en-IN" dirty="0"/>
              <a:t>pollution is the contamination of water bodies such as lakes, rivers and/or oceans caused by </a:t>
            </a:r>
            <a:r>
              <a:rPr lang="en-IN" dirty="0" smtClean="0"/>
              <a:t>effluents from </a:t>
            </a:r>
            <a:r>
              <a:rPr lang="en-IN" dirty="0"/>
              <a:t>breweries and tanneries, coal </a:t>
            </a:r>
            <a:r>
              <a:rPr lang="en-IN" dirty="0" err="1"/>
              <a:t>washeries</a:t>
            </a:r>
            <a:r>
              <a:rPr lang="en-IN" dirty="0"/>
              <a:t>, chemical plants, discharge of coolants from nuclear </a:t>
            </a:r>
            <a:r>
              <a:rPr lang="en-IN" dirty="0" smtClean="0"/>
              <a:t>power plants</a:t>
            </a:r>
            <a:r>
              <a:rPr lang="en-IN" dirty="0"/>
              <a:t>, pesticides and agricultural chemicals. Water pollution affects public health and safety, causes </a:t>
            </a:r>
            <a:r>
              <a:rPr lang="en-IN" dirty="0" smtClean="0"/>
              <a:t>damage to </a:t>
            </a:r>
            <a:r>
              <a:rPr lang="en-IN" dirty="0"/>
              <a:t>property and leads to many economic losses.</a:t>
            </a: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(c) </a:t>
            </a:r>
            <a:r>
              <a:rPr lang="en-IN" b="1" i="1" dirty="0"/>
              <a:t>Noise pollution: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Noise </a:t>
            </a:r>
            <a:r>
              <a:rPr lang="en-IN" dirty="0"/>
              <a:t>pollution is a type of energy pollution in which distracting, irritating or damaging sounds are freely </a:t>
            </a:r>
            <a:r>
              <a:rPr lang="en-IN" dirty="0" smtClean="0"/>
              <a:t>audible and </a:t>
            </a:r>
            <a:r>
              <a:rPr lang="en-IN" dirty="0"/>
              <a:t>is caused by noise due to running of heavy machines, big aircrafts, aircraft, drilling machines, etc. </a:t>
            </a:r>
            <a:r>
              <a:rPr lang="en-IN" dirty="0" smtClean="0"/>
              <a:t>Noise pollution </a:t>
            </a:r>
            <a:r>
              <a:rPr lang="en-IN" dirty="0"/>
              <a:t>may lead to loss of efficiency at work, loss of hearing and causes psychological disorders, </a:t>
            </a:r>
            <a:r>
              <a:rPr lang="en-IN" dirty="0" smtClean="0"/>
              <a:t>even insanity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(d) </a:t>
            </a:r>
            <a:r>
              <a:rPr lang="en-IN" b="1" i="1" dirty="0"/>
              <a:t>Smell pollution: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Discharge </a:t>
            </a:r>
            <a:r>
              <a:rPr lang="en-IN" dirty="0"/>
              <a:t>of industrial products, unclear garbage dumps, open sewers, etc. It affects physical </a:t>
            </a:r>
            <a:r>
              <a:rPr lang="en-IN" dirty="0" smtClean="0"/>
              <a:t>well-being and </a:t>
            </a:r>
            <a:r>
              <a:rPr lang="en-IN" dirty="0"/>
              <a:t>even causes psychological disorders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(e) </a:t>
            </a:r>
            <a:r>
              <a:rPr lang="en-IN" b="1" i="1" dirty="0"/>
              <a:t>Thermal pollution: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Large </a:t>
            </a:r>
            <a:r>
              <a:rPr lang="en-IN" dirty="0"/>
              <a:t>inputs of heated water from a single plant or a number of plants using the same lake or </a:t>
            </a:r>
            <a:r>
              <a:rPr lang="en-IN" dirty="0" smtClean="0"/>
              <a:t>slow-moving stream </a:t>
            </a:r>
            <a:r>
              <a:rPr lang="en-IN" dirty="0"/>
              <a:t>can have harmful effects on aquatic life. Thermal pollution is radiation of heat generated by plants </a:t>
            </a:r>
            <a:r>
              <a:rPr lang="en-IN" dirty="0" smtClean="0"/>
              <a:t>in industries</a:t>
            </a:r>
            <a:r>
              <a:rPr lang="en-IN" dirty="0"/>
              <a:t>. Warmer temperatures lower dissolved oxygen content and cause aquatic organisms to </a:t>
            </a:r>
            <a:r>
              <a:rPr lang="en-IN" dirty="0" smtClean="0"/>
              <a:t>increase their </a:t>
            </a:r>
            <a:r>
              <a:rPr lang="en-IN" dirty="0"/>
              <a:t>respiration rates consume oxygen faster and increases their susceptibility to disease, parasites, and </a:t>
            </a:r>
            <a:r>
              <a:rPr lang="en-IN" dirty="0" smtClean="0"/>
              <a:t>toxic chemicals</a:t>
            </a:r>
            <a:r>
              <a:rPr lang="en-IN" dirty="0"/>
              <a:t>. Thermal pollution affects ecological balance and thereby the inhabitants.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(f) </a:t>
            </a:r>
            <a:r>
              <a:rPr lang="en-IN" b="1" i="1" dirty="0"/>
              <a:t>Visual pollution 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Effluents </a:t>
            </a:r>
            <a:r>
              <a:rPr lang="en-IN" dirty="0"/>
              <a:t>from chemical plants and </a:t>
            </a:r>
            <a:r>
              <a:rPr lang="en-IN" dirty="0" err="1"/>
              <a:t>washeries</a:t>
            </a:r>
            <a:r>
              <a:rPr lang="en-IN" dirty="0"/>
              <a:t> are discharged into the waterways causing reduced </a:t>
            </a:r>
            <a:r>
              <a:rPr lang="en-IN" dirty="0" smtClean="0"/>
              <a:t>visibility. Industrial </a:t>
            </a:r>
            <a:r>
              <a:rPr lang="en-IN" dirty="0"/>
              <a:t>fumes and dust causing loss of landscape attractiveness and strain to vision of pedestrians </a:t>
            </a:r>
            <a:r>
              <a:rPr lang="en-IN" dirty="0" smtClean="0"/>
              <a:t>and motorists</a:t>
            </a:r>
            <a:r>
              <a:rPr lang="en-IN" dirty="0"/>
              <a:t>, may cause more road accidents and traffic deaths.</a:t>
            </a: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787</Words>
  <Application>Microsoft Office PowerPoint</Application>
  <PresentationFormat>Widescreen</PresentationFormat>
  <Paragraphs>28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CenturyGothic</vt:lpstr>
      <vt:lpstr>CenturyGothic-BoldItalic</vt:lpstr>
      <vt:lpstr>Times New Roman</vt:lpstr>
      <vt:lpstr>Office Theme</vt:lpstr>
      <vt:lpstr>Impact of Environmental Pollution</vt:lpstr>
      <vt:lpstr>PowerPoint Presentation</vt:lpstr>
      <vt:lpstr>PowerPoint Presentation</vt:lpstr>
      <vt:lpstr>Air pollution: </vt:lpstr>
      <vt:lpstr>(b) Water pollution : </vt:lpstr>
      <vt:lpstr>(c) Noise pollution: </vt:lpstr>
      <vt:lpstr>(d) Smell pollution: </vt:lpstr>
      <vt:lpstr>(e) Thermal pollution: </vt:lpstr>
      <vt:lpstr>(f) Visual pollution : </vt:lpstr>
      <vt:lpstr>(g) Climate pollution: </vt:lpstr>
      <vt:lpstr>Radiation pollution : </vt:lpstr>
      <vt:lpstr>(i) Soil/land pollution: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Environmental Pollution</dc:title>
  <dc:creator>DELL</dc:creator>
  <cp:lastModifiedBy>DELL</cp:lastModifiedBy>
  <cp:revision>8</cp:revision>
  <dcterms:created xsi:type="dcterms:W3CDTF">2020-04-29T16:53:42Z</dcterms:created>
  <dcterms:modified xsi:type="dcterms:W3CDTF">2020-05-03T20:10:14Z</dcterms:modified>
</cp:coreProperties>
</file>