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2" r:id="rId3"/>
    <p:sldId id="293" r:id="rId4"/>
    <p:sldId id="297" r:id="rId5"/>
    <p:sldId id="299" r:id="rId6"/>
    <p:sldId id="298" r:id="rId7"/>
    <p:sldId id="301" r:id="rId8"/>
    <p:sldId id="300" r:id="rId9"/>
    <p:sldId id="302" r:id="rId10"/>
    <p:sldId id="303" r:id="rId11"/>
    <p:sldId id="304" r:id="rId12"/>
    <p:sldId id="30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8534400" cy="26670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C00000"/>
                </a:solidFill>
              </a:rPr>
              <a:t>Non-jointed and Jointed appendages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1054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Dr. DEEPAK RAWAL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Assistant Professor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Department  of Zoology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MLSU Udaipur 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12954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C00000"/>
                </a:solidFill>
              </a:rPr>
              <a:t>Jointed appendages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    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098" name="Picture 2" descr="C:\Users\User\Desktop\1191705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424066"/>
            <a:ext cx="6477000" cy="5433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12954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C00000"/>
                </a:solidFill>
              </a:rPr>
              <a:t>Jointed appendages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    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6" name="Picture 2" descr="C:\Users\User\Desktop\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905000"/>
            <a:ext cx="6696076" cy="4714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12954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C00000"/>
                </a:solidFill>
              </a:rPr>
              <a:t>Jointed appendages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    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050" name="Picture 2" descr="C:\Users\User\Desktop\Untitled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89355"/>
            <a:ext cx="7543800" cy="5068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90800"/>
            <a:ext cx="7772400" cy="914399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C00000"/>
                </a:solidFill>
              </a:rPr>
              <a:t>THANK YOU</a:t>
            </a:r>
            <a:endParaRPr lang="en-US" sz="8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4572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1950-X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15000" y="3962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1970-Y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12954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C00000"/>
                </a:solidFill>
              </a:rPr>
              <a:t> Locomotion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1054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Sessile/sedentary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Free living without appendages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Appendages/extremities: structure extend beyond body wall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Free living with appendages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Non-jointed appendages		Jointed appendages</a:t>
            </a:r>
          </a:p>
          <a:p>
            <a:pPr lvl="8"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8" algn="l"/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85800" y="4267200"/>
            <a:ext cx="7162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15094" y="4837906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7354094" y="47617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1295400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solidFill>
                  <a:srgbClr val="C00000"/>
                </a:solidFill>
              </a:rPr>
              <a:t>Non-jointed appendages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1.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Parapodia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eg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.-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Polychaeta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They also helps in respiration and defense.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    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67000"/>
            <a:ext cx="3962400" cy="4191000"/>
          </a:xfrm>
          <a:prstGeom prst="rect">
            <a:avLst/>
          </a:prstGeom>
          <a:noFill/>
        </p:spPr>
      </p:pic>
      <p:pic>
        <p:nvPicPr>
          <p:cNvPr id="1027" name="Picture 3" descr="C:\Users\User\Desktop\1200px-Aphroditiformia--parapod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2700746"/>
            <a:ext cx="5105400" cy="4157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1295400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solidFill>
                  <a:srgbClr val="C00000"/>
                </a:solidFill>
              </a:rPr>
              <a:t>Non-jointed appendages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2. Pedal/muscular foot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eg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.-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Gastropoda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They make their own road by mucus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    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050" name="Picture 2" descr="C:\Users\User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6251" y="3124200"/>
            <a:ext cx="5342512" cy="3733800"/>
          </a:xfrm>
          <a:prstGeom prst="rect">
            <a:avLst/>
          </a:prstGeom>
          <a:noFill/>
        </p:spPr>
      </p:pic>
      <p:pic>
        <p:nvPicPr>
          <p:cNvPr id="2051" name="Picture 3" descr="C:\Users\User\Desktop\apple-snail-pila-eyes-sense organs[7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05200"/>
            <a:ext cx="3944471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1295400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solidFill>
                  <a:srgbClr val="C00000"/>
                </a:solidFill>
              </a:rPr>
              <a:t>Non-jointed appendages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3. Tentacles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eg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.-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Cephalopoda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Fins and suckers also help in locomotion.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    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098" name="Picture 2" descr="C:\Users\User\Desktop\836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527739"/>
            <a:ext cx="3352800" cy="4330262"/>
          </a:xfrm>
          <a:prstGeom prst="rect">
            <a:avLst/>
          </a:prstGeom>
          <a:noFill/>
        </p:spPr>
      </p:pic>
      <p:pic>
        <p:nvPicPr>
          <p:cNvPr id="4099" name="Picture 3" descr="C:\Users\Us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52800"/>
            <a:ext cx="5643969" cy="3505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1295400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solidFill>
                  <a:srgbClr val="C00000"/>
                </a:solidFill>
              </a:rPr>
              <a:t>Non-jointed appendages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4.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Tubefeet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eg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.-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Echinodermata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Also helps in respiration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Also act like suckers and are connected to water vascular system 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    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3074" name="Picture 2" descr="C:\Users\User\Desktop\Figure_28_05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3428999"/>
            <a:ext cx="5562600" cy="3429001"/>
          </a:xfrm>
          <a:prstGeom prst="rect">
            <a:avLst/>
          </a:prstGeom>
          <a:noFill/>
        </p:spPr>
      </p:pic>
      <p:pic>
        <p:nvPicPr>
          <p:cNvPr id="3075" name="Picture 3" descr="C:\Users\User\Desktop\downloa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94381" y="3962400"/>
            <a:ext cx="3449619" cy="2895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1295400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solidFill>
                  <a:srgbClr val="C00000"/>
                </a:solidFill>
              </a:rPr>
              <a:t>Non-jointed appendages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5.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Lobopods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eg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.-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Onychophora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    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6" name="Picture 2" descr="C:\Users\User\Desktop\onychophora-c789af46-8832-461a-8e50-a810b7a8340-resize-75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32251"/>
            <a:ext cx="4238624" cy="2825749"/>
          </a:xfrm>
          <a:prstGeom prst="rect">
            <a:avLst/>
          </a:prstGeom>
          <a:noFill/>
        </p:spPr>
      </p:pic>
      <p:pic>
        <p:nvPicPr>
          <p:cNvPr id="1027" name="Picture 3" descr="C:\Users\User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1" y="3583069"/>
            <a:ext cx="4876800" cy="3274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12954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C00000"/>
                </a:solidFill>
              </a:rPr>
              <a:t>Jointed appendages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    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050" name="Picture 2" descr="C:\Users\User\Desktop\bPPpgSMZDcsoDOr7aHZjS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16010"/>
            <a:ext cx="6553200" cy="52419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12954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C00000"/>
                </a:solidFill>
              </a:rPr>
              <a:t>Jointed appendages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    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3074" name="Picture 2" descr="C:\Users\User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91000"/>
            <a:ext cx="4868080" cy="2667000"/>
          </a:xfrm>
          <a:prstGeom prst="rect">
            <a:avLst/>
          </a:prstGeom>
          <a:noFill/>
        </p:spPr>
      </p:pic>
      <p:pic>
        <p:nvPicPr>
          <p:cNvPr id="3075" name="Picture 3" descr="C:\Users\User\Desktop\2ZZLWZMLWZILWZ2HBHHL1HHLVHIHCHLLCHHL1HMHTHLLAHRLEZ8LLREHYHMLLRMLWZLLAH8HPZLLT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580132"/>
            <a:ext cx="4267200" cy="4277868"/>
          </a:xfrm>
          <a:prstGeom prst="rect">
            <a:avLst/>
          </a:prstGeom>
          <a:noFill/>
        </p:spPr>
      </p:pic>
      <p:pic>
        <p:nvPicPr>
          <p:cNvPr id="3076" name="Picture 4" descr="C:\Users\User\Desktop\2004458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52600"/>
            <a:ext cx="3714130" cy="2378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</TotalTime>
  <Words>140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Non-jointed and Jointed appendages</vt:lpstr>
      <vt:lpstr> Locomotion</vt:lpstr>
      <vt:lpstr>Non-jointed appendages</vt:lpstr>
      <vt:lpstr>Non-jointed appendages</vt:lpstr>
      <vt:lpstr>Non-jointed appendages</vt:lpstr>
      <vt:lpstr>Non-jointed appendages</vt:lpstr>
      <vt:lpstr>Non-jointed appendages</vt:lpstr>
      <vt:lpstr>Jointed appendages</vt:lpstr>
      <vt:lpstr>Jointed appendages</vt:lpstr>
      <vt:lpstr>Jointed appendages</vt:lpstr>
      <vt:lpstr>Jointed appendages</vt:lpstr>
      <vt:lpstr>Jointed appendages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BINOMIAL NOMENCLATURE</dc:title>
  <dc:creator>Windows</dc:creator>
  <cp:lastModifiedBy>User</cp:lastModifiedBy>
  <cp:revision>56</cp:revision>
  <dcterms:created xsi:type="dcterms:W3CDTF">2006-08-16T00:00:00Z</dcterms:created>
  <dcterms:modified xsi:type="dcterms:W3CDTF">2021-03-03T04:30:37Z</dcterms:modified>
</cp:coreProperties>
</file>