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y="6858000" cx="12192000"/>
  <p:notesSz cx="6858000" cy="9144000"/>
  <p:embeddedFontLst>
    <p:embeddedFont>
      <p:font typeface="Proxima Nova"/>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1" roundtripDataSignature="AMtx7mi4FyLUWi1X5iWkn76kxb43d4Z4w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font" Target="fonts/ProximaNova-bold.fntdata"/><Relationship Id="rId27" Type="http://schemas.openxmlformats.org/officeDocument/2006/relationships/font" Target="fonts/ProximaNova-regular.fntdata"/><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ProximaNova-italic.fntdata"/><Relationship Id="rId7" Type="http://schemas.openxmlformats.org/officeDocument/2006/relationships/slide" Target="slides/slide3.xml"/><Relationship Id="rId8" Type="http://schemas.openxmlformats.org/officeDocument/2006/relationships/slide" Target="slides/slide4.xml"/><Relationship Id="rId31" Type="http://customschemas.google.com/relationships/presentationmetadata" Target="metadata"/><Relationship Id="rId30" Type="http://schemas.openxmlformats.org/officeDocument/2006/relationships/font" Target="fonts/ProximaNova-bold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c4673c2f0a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c4673c2f0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c31c7f92b0_0_4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c31c7f92b0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gc31c7f92b0_0_4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c31c7f92b0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c31c7f92b0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c31c7f92b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c31c7f92b0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c31c7f92b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c31c7f92b0_0_1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c31c7f92b0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c31c7f92b0_0_2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c31c7f92b0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c31c7f92b0_0_2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c31c7f92b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blipFill>
          <a:blip r:embed="rId2">
            <a:alphaModFix/>
          </a:blip>
          <a:stretch>
            <a:fillRect/>
          </a:stretch>
        </a:blipFill>
      </p:bgPr>
    </p:bg>
    <p:spTree>
      <p:nvGrpSpPr>
        <p:cNvPr id="11" name="Shape 11"/>
        <p:cNvGrpSpPr/>
        <p:nvPr/>
      </p:nvGrpSpPr>
      <p:grpSpPr>
        <a:xfrm>
          <a:off x="0" y="0"/>
          <a:ext cx="0" cy="0"/>
          <a:chOff x="0" y="0"/>
          <a:chExt cx="0" cy="0"/>
        </a:xfrm>
      </p:grpSpPr>
      <p:pic>
        <p:nvPicPr>
          <p:cNvPr descr="Celestia-R1---OverlayTitleHD.png" id="12" name="Google Shape;12;p16"/>
          <p:cNvPicPr preferRelativeResize="0"/>
          <p:nvPr/>
        </p:nvPicPr>
        <p:blipFill rotWithShape="1">
          <a:blip r:embed="rId3">
            <a:alphaModFix/>
          </a:blip>
          <a:srcRect b="0" l="0" r="0" t="0"/>
          <a:stretch/>
        </p:blipFill>
        <p:spPr>
          <a:xfrm>
            <a:off x="0" y="0"/>
            <a:ext cx="12188825" cy="6856214"/>
          </a:xfrm>
          <a:prstGeom prst="rect">
            <a:avLst/>
          </a:prstGeom>
          <a:noFill/>
          <a:ln>
            <a:noFill/>
          </a:ln>
        </p:spPr>
      </p:pic>
      <p:sp>
        <p:nvSpPr>
          <p:cNvPr id="13" name="Google Shape;13;p16"/>
          <p:cNvSpPr txBox="1"/>
          <p:nvPr>
            <p:ph type="ctrTitle"/>
          </p:nvPr>
        </p:nvSpPr>
        <p:spPr>
          <a:xfrm>
            <a:off x="3962399" y="1964267"/>
            <a:ext cx="7197726" cy="2421464"/>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chemeClr val="lt1"/>
              </a:buClr>
              <a:buSzPts val="4800"/>
              <a:buFont typeface="Calibri"/>
              <a:buNone/>
              <a:defRPr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16"/>
          <p:cNvSpPr txBox="1"/>
          <p:nvPr>
            <p:ph idx="1" type="subTitle"/>
          </p:nvPr>
        </p:nvSpPr>
        <p:spPr>
          <a:xfrm>
            <a:off x="3962399" y="4385732"/>
            <a:ext cx="7197726" cy="1405467"/>
          </a:xfrm>
          <a:prstGeom prst="rect">
            <a:avLst/>
          </a:prstGeom>
          <a:noFill/>
          <a:ln>
            <a:noFill/>
          </a:ln>
        </p:spPr>
        <p:txBody>
          <a:bodyPr anchorCtr="0" anchor="t" bIns="45700" lIns="91425" spcFirstLastPara="1" rIns="91425" wrap="square" tIns="45700">
            <a:normAutofit/>
          </a:bodyPr>
          <a:lstStyle>
            <a:lvl1pPr lvl="0" algn="r">
              <a:spcBef>
                <a:spcPts val="0"/>
              </a:spcBef>
              <a:spcAft>
                <a:spcPts val="0"/>
              </a:spcAft>
              <a:buSzPts val="1800"/>
              <a:buNone/>
              <a:defRPr sz="1800" cap="none">
                <a:solidFill>
                  <a:schemeClr val="lt1"/>
                </a:solidFill>
              </a:defRPr>
            </a:lvl1pPr>
            <a:lvl2pPr lvl="1" algn="ctr">
              <a:spcBef>
                <a:spcPts val="1000"/>
              </a:spcBef>
              <a:spcAft>
                <a:spcPts val="0"/>
              </a:spcAft>
              <a:buSzPts val="1600"/>
              <a:buNone/>
              <a:defRPr>
                <a:solidFill>
                  <a:schemeClr val="lt1"/>
                </a:solidFill>
              </a:defRPr>
            </a:lvl2pPr>
            <a:lvl3pPr lvl="2" algn="ctr">
              <a:spcBef>
                <a:spcPts val="1000"/>
              </a:spcBef>
              <a:spcAft>
                <a:spcPts val="0"/>
              </a:spcAft>
              <a:buSzPts val="1400"/>
              <a:buNone/>
              <a:defRPr>
                <a:solidFill>
                  <a:schemeClr val="lt1"/>
                </a:solidFill>
              </a:defRPr>
            </a:lvl3pPr>
            <a:lvl4pPr lvl="3" algn="ctr">
              <a:spcBef>
                <a:spcPts val="1000"/>
              </a:spcBef>
              <a:spcAft>
                <a:spcPts val="0"/>
              </a:spcAft>
              <a:buSzPts val="1200"/>
              <a:buNone/>
              <a:defRPr>
                <a:solidFill>
                  <a:schemeClr val="lt1"/>
                </a:solidFill>
              </a:defRPr>
            </a:lvl4pPr>
            <a:lvl5pPr lvl="4" algn="ctr">
              <a:spcBef>
                <a:spcPts val="1000"/>
              </a:spcBef>
              <a:spcAft>
                <a:spcPts val="0"/>
              </a:spcAft>
              <a:buSzPts val="1200"/>
              <a:buNone/>
              <a:defRPr>
                <a:solidFill>
                  <a:schemeClr val="lt1"/>
                </a:solidFill>
              </a:defRPr>
            </a:lvl5pPr>
            <a:lvl6pPr lvl="5" algn="ctr">
              <a:spcBef>
                <a:spcPts val="1000"/>
              </a:spcBef>
              <a:spcAft>
                <a:spcPts val="0"/>
              </a:spcAft>
              <a:buSzPts val="1200"/>
              <a:buNone/>
              <a:defRPr>
                <a:solidFill>
                  <a:schemeClr val="lt1"/>
                </a:solidFill>
              </a:defRPr>
            </a:lvl6pPr>
            <a:lvl7pPr lvl="6" algn="ctr">
              <a:spcBef>
                <a:spcPts val="1000"/>
              </a:spcBef>
              <a:spcAft>
                <a:spcPts val="0"/>
              </a:spcAft>
              <a:buSzPts val="1200"/>
              <a:buNone/>
              <a:defRPr>
                <a:solidFill>
                  <a:schemeClr val="lt1"/>
                </a:solidFill>
              </a:defRPr>
            </a:lvl7pPr>
            <a:lvl8pPr lvl="7" algn="ctr">
              <a:spcBef>
                <a:spcPts val="1000"/>
              </a:spcBef>
              <a:spcAft>
                <a:spcPts val="0"/>
              </a:spcAft>
              <a:buSzPts val="1200"/>
              <a:buNone/>
              <a:defRPr>
                <a:solidFill>
                  <a:schemeClr val="lt1"/>
                </a:solidFill>
              </a:defRPr>
            </a:lvl8pPr>
            <a:lvl9pPr lvl="8" algn="ctr">
              <a:spcBef>
                <a:spcPts val="1000"/>
              </a:spcBef>
              <a:spcAft>
                <a:spcPts val="1000"/>
              </a:spcAft>
              <a:buSzPts val="1200"/>
              <a:buNone/>
              <a:defRPr>
                <a:solidFill>
                  <a:schemeClr val="lt1"/>
                </a:solidFill>
              </a:defRPr>
            </a:lvl9pPr>
          </a:lstStyle>
          <a:p/>
        </p:txBody>
      </p:sp>
      <p:sp>
        <p:nvSpPr>
          <p:cNvPr id="15" name="Google Shape;15;p16"/>
          <p:cNvSpPr txBox="1"/>
          <p:nvPr>
            <p:ph idx="10" type="dt"/>
          </p:nvPr>
        </p:nvSpPr>
        <p:spPr>
          <a:xfrm>
            <a:off x="8932558"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6"/>
          <p:cNvSpPr txBox="1"/>
          <p:nvPr>
            <p:ph idx="11" type="ftr"/>
          </p:nvPr>
        </p:nvSpPr>
        <p:spPr>
          <a:xfrm>
            <a:off x="3962399" y="5870575"/>
            <a:ext cx="4893958"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16"/>
          <p:cNvSpPr txBox="1"/>
          <p:nvPr>
            <p:ph idx="12" type="sldNum"/>
          </p:nvPr>
        </p:nvSpPr>
        <p:spPr>
          <a:xfrm>
            <a:off x="10608958"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anoramic Picture with Caption">
  <p:cSld name="Panoramic Picture with Caption">
    <p:spTree>
      <p:nvGrpSpPr>
        <p:cNvPr id="76" name="Shape 76"/>
        <p:cNvGrpSpPr/>
        <p:nvPr/>
      </p:nvGrpSpPr>
      <p:grpSpPr>
        <a:xfrm>
          <a:off x="0" y="0"/>
          <a:ext cx="0" cy="0"/>
          <a:chOff x="0" y="0"/>
          <a:chExt cx="0" cy="0"/>
        </a:xfrm>
      </p:grpSpPr>
      <p:pic>
        <p:nvPicPr>
          <p:cNvPr descr="Celestia-R1---OverlayContentHD.png" id="77" name="Google Shape;77;p25"/>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78" name="Google Shape;78;p25"/>
          <p:cNvSpPr txBox="1"/>
          <p:nvPr>
            <p:ph type="title"/>
          </p:nvPr>
        </p:nvSpPr>
        <p:spPr>
          <a:xfrm>
            <a:off x="685800" y="4732865"/>
            <a:ext cx="10131427"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2400"/>
              <a:buFont typeface="Calibri"/>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5"/>
          <p:cNvSpPr/>
          <p:nvPr>
            <p:ph idx="2" type="pic"/>
          </p:nvPr>
        </p:nvSpPr>
        <p:spPr>
          <a:xfrm>
            <a:off x="1371600" y="932112"/>
            <a:ext cx="8759827" cy="3164976"/>
          </a:xfrm>
          <a:prstGeom prst="roundRect">
            <a:avLst>
              <a:gd fmla="val 4380" name="adj"/>
            </a:avLst>
          </a:prstGeom>
          <a:noFill/>
          <a:ln cap="sq" cmpd="dbl" w="50800">
            <a:solidFill>
              <a:srgbClr val="FFFFFF"/>
            </a:solidFill>
            <a:prstDash val="solid"/>
            <a:miter lim="800000"/>
            <a:headEnd len="sm" w="sm" type="none"/>
            <a:tailEnd len="sm" w="sm" type="none"/>
          </a:ln>
          <a:effectLst>
            <a:outerShdw blurRad="254000" rotWithShape="0" algn="tl">
              <a:srgbClr val="000000">
                <a:alpha val="42745"/>
              </a:srgbClr>
            </a:outerShdw>
          </a:effectLst>
        </p:spPr>
        <p:txBody>
          <a:bodyPr anchorCtr="0" anchor="t" bIns="45700" lIns="91425" spcFirstLastPara="1" rIns="91425" wrap="square" tIns="45700">
            <a:normAutofit/>
          </a:bodyPr>
          <a:lstStyle>
            <a:lvl1pPr lvl="0" marR="0" rtl="0" algn="ctr">
              <a:spcBef>
                <a:spcPts val="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1pPr>
            <a:lvl2pPr lvl="1"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2pPr>
            <a:lvl3pPr lvl="2"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3pPr>
            <a:lvl4pPr lvl="3"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4pPr>
            <a:lvl5pPr lvl="4"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5pPr>
            <a:lvl6pPr lvl="5"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6pPr>
            <a:lvl7pPr lvl="6"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7pPr>
            <a:lvl8pPr lvl="7"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8pPr>
            <a:lvl9pPr lvl="8" marR="0" rtl="0" algn="l">
              <a:spcBef>
                <a:spcPts val="1000"/>
              </a:spcBef>
              <a:spcAft>
                <a:spcPts val="1000"/>
              </a:spcAft>
              <a:buClr>
                <a:schemeClr val="lt1"/>
              </a:buClr>
              <a:buSzPts val="1600"/>
              <a:buFont typeface="Arial"/>
              <a:buNone/>
              <a:defRPr b="0" i="0" sz="1600" u="none" cap="none" strike="noStrike">
                <a:solidFill>
                  <a:schemeClr val="lt1"/>
                </a:solidFill>
                <a:latin typeface="Calibri"/>
                <a:ea typeface="Calibri"/>
                <a:cs typeface="Calibri"/>
                <a:sym typeface="Calibri"/>
              </a:defRPr>
            </a:lvl9pPr>
          </a:lstStyle>
          <a:p/>
        </p:txBody>
      </p:sp>
      <p:sp>
        <p:nvSpPr>
          <p:cNvPr id="80" name="Google Shape;80;p25"/>
          <p:cNvSpPr txBox="1"/>
          <p:nvPr>
            <p:ph idx="1" type="body"/>
          </p:nvPr>
        </p:nvSpPr>
        <p:spPr>
          <a:xfrm>
            <a:off x="685800" y="5299603"/>
            <a:ext cx="10131427" cy="493712"/>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400"/>
              <a:buNone/>
              <a:defRPr sz="14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1000"/>
              </a:spcAft>
              <a:buSzPts val="900"/>
              <a:buNone/>
              <a:defRPr sz="900"/>
            </a:lvl9pPr>
          </a:lstStyle>
          <a:p/>
        </p:txBody>
      </p:sp>
      <p:sp>
        <p:nvSpPr>
          <p:cNvPr id="81" name="Google Shape;81;p25"/>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5"/>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5"/>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84" name="Shape 84"/>
        <p:cNvGrpSpPr/>
        <p:nvPr/>
      </p:nvGrpSpPr>
      <p:grpSpPr>
        <a:xfrm>
          <a:off x="0" y="0"/>
          <a:ext cx="0" cy="0"/>
          <a:chOff x="0" y="0"/>
          <a:chExt cx="0" cy="0"/>
        </a:xfrm>
      </p:grpSpPr>
      <p:pic>
        <p:nvPicPr>
          <p:cNvPr descr="Celestia-R1---OverlayContentHD.png" id="85" name="Google Shape;85;p26"/>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86" name="Google Shape;86;p26"/>
          <p:cNvSpPr txBox="1"/>
          <p:nvPr>
            <p:ph type="title"/>
          </p:nvPr>
        </p:nvSpPr>
        <p:spPr>
          <a:xfrm>
            <a:off x="685801" y="609601"/>
            <a:ext cx="10131427" cy="3124199"/>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200"/>
              <a:buFont typeface="Calibri"/>
              <a:buNone/>
              <a:defRPr b="0" sz="32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6"/>
          <p:cNvSpPr txBox="1"/>
          <p:nvPr>
            <p:ph idx="1" type="body"/>
          </p:nvPr>
        </p:nvSpPr>
        <p:spPr>
          <a:xfrm>
            <a:off x="685800" y="4343400"/>
            <a:ext cx="10131428" cy="1447800"/>
          </a:xfrm>
          <a:prstGeom prst="rect">
            <a:avLst/>
          </a:prstGeom>
          <a:noFill/>
          <a:ln>
            <a:noFill/>
          </a:ln>
        </p:spPr>
        <p:txBody>
          <a:bodyPr anchorCtr="0" anchor="ctr" bIns="45700" lIns="91425" spcFirstLastPara="1" rIns="91425" wrap="square" tIns="45700">
            <a:normAutofit/>
          </a:bodyPr>
          <a:lstStyle>
            <a:lvl1pPr indent="-228600" lvl="0" marL="457200" algn="l">
              <a:spcBef>
                <a:spcPts val="0"/>
              </a:spcBef>
              <a:spcAft>
                <a:spcPts val="0"/>
              </a:spcAft>
              <a:buSzPts val="2000"/>
              <a:buNone/>
              <a:defRPr sz="2000">
                <a:solidFill>
                  <a:schemeClr val="lt1"/>
                </a:solidFill>
              </a:defRPr>
            </a:lvl1pPr>
            <a:lvl2pPr indent="-228600" lvl="1" marL="914400" algn="l">
              <a:spcBef>
                <a:spcPts val="1000"/>
              </a:spcBef>
              <a:spcAft>
                <a:spcPts val="0"/>
              </a:spcAft>
              <a:buSzPts val="1800"/>
              <a:buNone/>
              <a:defRPr sz="1800">
                <a:solidFill>
                  <a:schemeClr val="lt1"/>
                </a:solidFill>
              </a:defRPr>
            </a:lvl2pPr>
            <a:lvl3pPr indent="-228600" lvl="2" marL="1371600" algn="l">
              <a:spcBef>
                <a:spcPts val="1000"/>
              </a:spcBef>
              <a:spcAft>
                <a:spcPts val="0"/>
              </a:spcAft>
              <a:buSzPts val="1600"/>
              <a:buNone/>
              <a:defRPr sz="1600">
                <a:solidFill>
                  <a:schemeClr val="lt1"/>
                </a:solidFill>
              </a:defRPr>
            </a:lvl3pPr>
            <a:lvl4pPr indent="-228600" lvl="3" marL="1828800" algn="l">
              <a:spcBef>
                <a:spcPts val="1000"/>
              </a:spcBef>
              <a:spcAft>
                <a:spcPts val="0"/>
              </a:spcAft>
              <a:buSzPts val="1400"/>
              <a:buNone/>
              <a:defRPr sz="1400">
                <a:solidFill>
                  <a:schemeClr val="lt1"/>
                </a:solidFill>
              </a:defRPr>
            </a:lvl4pPr>
            <a:lvl5pPr indent="-228600" lvl="4" marL="2286000" algn="l">
              <a:spcBef>
                <a:spcPts val="1000"/>
              </a:spcBef>
              <a:spcAft>
                <a:spcPts val="0"/>
              </a:spcAft>
              <a:buSzPts val="1400"/>
              <a:buNone/>
              <a:defRPr sz="1400">
                <a:solidFill>
                  <a:schemeClr val="lt1"/>
                </a:solidFill>
              </a:defRPr>
            </a:lvl5pPr>
            <a:lvl6pPr indent="-228600" lvl="5" marL="2743200" algn="l">
              <a:spcBef>
                <a:spcPts val="1000"/>
              </a:spcBef>
              <a:spcAft>
                <a:spcPts val="0"/>
              </a:spcAft>
              <a:buSzPts val="1400"/>
              <a:buNone/>
              <a:defRPr sz="1400">
                <a:solidFill>
                  <a:schemeClr val="lt1"/>
                </a:solidFill>
              </a:defRPr>
            </a:lvl6pPr>
            <a:lvl7pPr indent="-228600" lvl="6" marL="3200400" algn="l">
              <a:spcBef>
                <a:spcPts val="1000"/>
              </a:spcBef>
              <a:spcAft>
                <a:spcPts val="0"/>
              </a:spcAft>
              <a:buSzPts val="1400"/>
              <a:buNone/>
              <a:defRPr sz="1400">
                <a:solidFill>
                  <a:schemeClr val="lt1"/>
                </a:solidFill>
              </a:defRPr>
            </a:lvl7pPr>
            <a:lvl8pPr indent="-228600" lvl="7" marL="3657600" algn="l">
              <a:spcBef>
                <a:spcPts val="1000"/>
              </a:spcBef>
              <a:spcAft>
                <a:spcPts val="0"/>
              </a:spcAft>
              <a:buSzPts val="1400"/>
              <a:buNone/>
              <a:defRPr sz="1400">
                <a:solidFill>
                  <a:schemeClr val="lt1"/>
                </a:solidFill>
              </a:defRPr>
            </a:lvl8pPr>
            <a:lvl9pPr indent="-228600" lvl="8" marL="4114800" algn="l">
              <a:spcBef>
                <a:spcPts val="1000"/>
              </a:spcBef>
              <a:spcAft>
                <a:spcPts val="1000"/>
              </a:spcAft>
              <a:buSzPts val="1400"/>
              <a:buNone/>
              <a:defRPr sz="1400">
                <a:solidFill>
                  <a:schemeClr val="lt1"/>
                </a:solidFill>
              </a:defRPr>
            </a:lvl9pPr>
          </a:lstStyle>
          <a:p/>
        </p:txBody>
      </p:sp>
      <p:sp>
        <p:nvSpPr>
          <p:cNvPr id="88" name="Google Shape;88;p26"/>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6"/>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26"/>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91" name="Shape 91"/>
        <p:cNvGrpSpPr/>
        <p:nvPr/>
      </p:nvGrpSpPr>
      <p:grpSpPr>
        <a:xfrm>
          <a:off x="0" y="0"/>
          <a:ext cx="0" cy="0"/>
          <a:chOff x="0" y="0"/>
          <a:chExt cx="0" cy="0"/>
        </a:xfrm>
      </p:grpSpPr>
      <p:pic>
        <p:nvPicPr>
          <p:cNvPr descr="Celestia-R1---OverlayContentHD.png" id="92" name="Google Shape;92;p27"/>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93" name="Google Shape;93;p27"/>
          <p:cNvSpPr txBox="1"/>
          <p:nvPr/>
        </p:nvSpPr>
        <p:spPr>
          <a:xfrm>
            <a:off x="10237867" y="2743200"/>
            <a:ext cx="609600" cy="584776"/>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8000"/>
              <a:buFont typeface="Calibri"/>
              <a:buNone/>
            </a:pPr>
            <a:r>
              <a:rPr b="0" lang="en-IN" sz="8000" cap="none">
                <a:solidFill>
                  <a:schemeClr val="lt1"/>
                </a:solidFill>
                <a:latin typeface="Calibri"/>
                <a:ea typeface="Calibri"/>
                <a:cs typeface="Calibri"/>
                <a:sym typeface="Calibri"/>
              </a:rPr>
              <a:t>”</a:t>
            </a:r>
            <a:endParaRPr/>
          </a:p>
        </p:txBody>
      </p:sp>
      <p:sp>
        <p:nvSpPr>
          <p:cNvPr id="94" name="Google Shape;94;p27"/>
          <p:cNvSpPr txBox="1"/>
          <p:nvPr/>
        </p:nvSpPr>
        <p:spPr>
          <a:xfrm>
            <a:off x="488275" y="823337"/>
            <a:ext cx="609600" cy="584776"/>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8000"/>
              <a:buFont typeface="Calibri"/>
              <a:buNone/>
            </a:pPr>
            <a:r>
              <a:rPr b="0" lang="en-IN" sz="8000" cap="none">
                <a:solidFill>
                  <a:schemeClr val="lt1"/>
                </a:solidFill>
                <a:latin typeface="Calibri"/>
                <a:ea typeface="Calibri"/>
                <a:cs typeface="Calibri"/>
                <a:sym typeface="Calibri"/>
              </a:rPr>
              <a:t>“</a:t>
            </a:r>
            <a:endParaRPr/>
          </a:p>
        </p:txBody>
      </p:sp>
      <p:sp>
        <p:nvSpPr>
          <p:cNvPr id="95" name="Google Shape;95;p27"/>
          <p:cNvSpPr txBox="1"/>
          <p:nvPr>
            <p:ph type="title"/>
          </p:nvPr>
        </p:nvSpPr>
        <p:spPr>
          <a:xfrm>
            <a:off x="992267" y="609601"/>
            <a:ext cx="9550399" cy="2743199"/>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200"/>
              <a:buFont typeface="Calibri"/>
              <a:buNone/>
              <a:defRPr b="0" sz="3200" cap="none">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27"/>
          <p:cNvSpPr txBox="1"/>
          <p:nvPr>
            <p:ph idx="1" type="body"/>
          </p:nvPr>
        </p:nvSpPr>
        <p:spPr>
          <a:xfrm>
            <a:off x="1097875" y="3352800"/>
            <a:ext cx="9339184" cy="381000"/>
          </a:xfrm>
          <a:prstGeom prst="rect">
            <a:avLst/>
          </a:prstGeom>
          <a:noFill/>
          <a:ln>
            <a:noFill/>
          </a:ln>
        </p:spPr>
        <p:txBody>
          <a:bodyPr anchorCtr="0" anchor="ctr" bIns="45700" lIns="91425" spcFirstLastPara="1" rIns="91425" wrap="square" tIns="45700">
            <a:normAutofit/>
          </a:bodyPr>
          <a:lstStyle>
            <a:lvl1pPr indent="-228600" lvl="0" marL="457200" algn="l">
              <a:spcBef>
                <a:spcPts val="0"/>
              </a:spcBef>
              <a:spcAft>
                <a:spcPts val="0"/>
              </a:spcAft>
              <a:buSzPts val="1800"/>
              <a:buFont typeface="Calibri"/>
              <a:buNone/>
              <a:defRPr/>
            </a:lvl1pPr>
            <a:lvl2pPr indent="-228600" lvl="1" marL="914400" algn="l">
              <a:spcBef>
                <a:spcPts val="1000"/>
              </a:spcBef>
              <a:spcAft>
                <a:spcPts val="0"/>
              </a:spcAft>
              <a:buSzPts val="1600"/>
              <a:buFont typeface="Calibri"/>
              <a:buNone/>
              <a:defRPr/>
            </a:lvl2pPr>
            <a:lvl3pPr indent="-228600" lvl="2" marL="1371600" algn="l">
              <a:spcBef>
                <a:spcPts val="1000"/>
              </a:spcBef>
              <a:spcAft>
                <a:spcPts val="0"/>
              </a:spcAft>
              <a:buSzPts val="1400"/>
              <a:buFont typeface="Calibri"/>
              <a:buNone/>
              <a:defRPr/>
            </a:lvl3pPr>
            <a:lvl4pPr indent="-228600" lvl="3" marL="1828800" algn="l">
              <a:spcBef>
                <a:spcPts val="1000"/>
              </a:spcBef>
              <a:spcAft>
                <a:spcPts val="0"/>
              </a:spcAft>
              <a:buSzPts val="1200"/>
              <a:buFont typeface="Calibri"/>
              <a:buNone/>
              <a:defRPr/>
            </a:lvl4pPr>
            <a:lvl5pPr indent="-228600" lvl="4" marL="2286000" algn="l">
              <a:spcBef>
                <a:spcPts val="1000"/>
              </a:spcBef>
              <a:spcAft>
                <a:spcPts val="0"/>
              </a:spcAft>
              <a:buSzPts val="1200"/>
              <a:buFont typeface="Calibri"/>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97" name="Google Shape;97;p27"/>
          <p:cNvSpPr txBox="1"/>
          <p:nvPr>
            <p:ph idx="2" type="body"/>
          </p:nvPr>
        </p:nvSpPr>
        <p:spPr>
          <a:xfrm>
            <a:off x="687465" y="4343400"/>
            <a:ext cx="10152367" cy="1447800"/>
          </a:xfrm>
          <a:prstGeom prst="rect">
            <a:avLst/>
          </a:prstGeom>
          <a:noFill/>
          <a:ln>
            <a:noFill/>
          </a:ln>
        </p:spPr>
        <p:txBody>
          <a:bodyPr anchorCtr="0" anchor="ctr" bIns="45700" lIns="91425" spcFirstLastPara="1" rIns="91425" wrap="square" tIns="45700">
            <a:normAutofit/>
          </a:bodyPr>
          <a:lstStyle>
            <a:lvl1pPr indent="-228600" lvl="0" marL="457200" algn="l">
              <a:spcBef>
                <a:spcPts val="0"/>
              </a:spcBef>
              <a:spcAft>
                <a:spcPts val="0"/>
              </a:spcAft>
              <a:buSzPts val="2000"/>
              <a:buNone/>
              <a:defRPr sz="2000">
                <a:solidFill>
                  <a:schemeClr val="lt1"/>
                </a:solidFill>
              </a:defRPr>
            </a:lvl1pPr>
            <a:lvl2pPr indent="-228600" lvl="1" marL="914400" algn="l">
              <a:spcBef>
                <a:spcPts val="1000"/>
              </a:spcBef>
              <a:spcAft>
                <a:spcPts val="0"/>
              </a:spcAft>
              <a:buSzPts val="1800"/>
              <a:buNone/>
              <a:defRPr sz="1800">
                <a:solidFill>
                  <a:schemeClr val="lt1"/>
                </a:solidFill>
              </a:defRPr>
            </a:lvl2pPr>
            <a:lvl3pPr indent="-228600" lvl="2" marL="1371600" algn="l">
              <a:spcBef>
                <a:spcPts val="1000"/>
              </a:spcBef>
              <a:spcAft>
                <a:spcPts val="0"/>
              </a:spcAft>
              <a:buSzPts val="1600"/>
              <a:buNone/>
              <a:defRPr sz="1600">
                <a:solidFill>
                  <a:schemeClr val="lt1"/>
                </a:solidFill>
              </a:defRPr>
            </a:lvl3pPr>
            <a:lvl4pPr indent="-228600" lvl="3" marL="1828800" algn="l">
              <a:spcBef>
                <a:spcPts val="1000"/>
              </a:spcBef>
              <a:spcAft>
                <a:spcPts val="0"/>
              </a:spcAft>
              <a:buSzPts val="1400"/>
              <a:buNone/>
              <a:defRPr sz="1400">
                <a:solidFill>
                  <a:schemeClr val="lt1"/>
                </a:solidFill>
              </a:defRPr>
            </a:lvl4pPr>
            <a:lvl5pPr indent="-228600" lvl="4" marL="2286000" algn="l">
              <a:spcBef>
                <a:spcPts val="1000"/>
              </a:spcBef>
              <a:spcAft>
                <a:spcPts val="0"/>
              </a:spcAft>
              <a:buSzPts val="1400"/>
              <a:buNone/>
              <a:defRPr sz="1400">
                <a:solidFill>
                  <a:schemeClr val="lt1"/>
                </a:solidFill>
              </a:defRPr>
            </a:lvl5pPr>
            <a:lvl6pPr indent="-228600" lvl="5" marL="2743200" algn="l">
              <a:spcBef>
                <a:spcPts val="1000"/>
              </a:spcBef>
              <a:spcAft>
                <a:spcPts val="0"/>
              </a:spcAft>
              <a:buSzPts val="1400"/>
              <a:buNone/>
              <a:defRPr sz="1400">
                <a:solidFill>
                  <a:schemeClr val="lt1"/>
                </a:solidFill>
              </a:defRPr>
            </a:lvl6pPr>
            <a:lvl7pPr indent="-228600" lvl="6" marL="3200400" algn="l">
              <a:spcBef>
                <a:spcPts val="1000"/>
              </a:spcBef>
              <a:spcAft>
                <a:spcPts val="0"/>
              </a:spcAft>
              <a:buSzPts val="1400"/>
              <a:buNone/>
              <a:defRPr sz="1400">
                <a:solidFill>
                  <a:schemeClr val="lt1"/>
                </a:solidFill>
              </a:defRPr>
            </a:lvl7pPr>
            <a:lvl8pPr indent="-228600" lvl="7" marL="3657600" algn="l">
              <a:spcBef>
                <a:spcPts val="1000"/>
              </a:spcBef>
              <a:spcAft>
                <a:spcPts val="0"/>
              </a:spcAft>
              <a:buSzPts val="1400"/>
              <a:buNone/>
              <a:defRPr sz="1400">
                <a:solidFill>
                  <a:schemeClr val="lt1"/>
                </a:solidFill>
              </a:defRPr>
            </a:lvl8pPr>
            <a:lvl9pPr indent="-228600" lvl="8" marL="4114800" algn="l">
              <a:spcBef>
                <a:spcPts val="1000"/>
              </a:spcBef>
              <a:spcAft>
                <a:spcPts val="1000"/>
              </a:spcAft>
              <a:buSzPts val="1400"/>
              <a:buNone/>
              <a:defRPr sz="1400">
                <a:solidFill>
                  <a:schemeClr val="lt1"/>
                </a:solidFill>
              </a:defRPr>
            </a:lvl9pPr>
          </a:lstStyle>
          <a:p/>
        </p:txBody>
      </p:sp>
      <p:sp>
        <p:nvSpPr>
          <p:cNvPr id="98" name="Google Shape;98;p27"/>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27"/>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27"/>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1" name="Shape 101"/>
        <p:cNvGrpSpPr/>
        <p:nvPr/>
      </p:nvGrpSpPr>
      <p:grpSpPr>
        <a:xfrm>
          <a:off x="0" y="0"/>
          <a:ext cx="0" cy="0"/>
          <a:chOff x="0" y="0"/>
          <a:chExt cx="0" cy="0"/>
        </a:xfrm>
      </p:grpSpPr>
      <p:pic>
        <p:nvPicPr>
          <p:cNvPr descr="Celestia-R1---OverlayContentHD.png" id="102" name="Google Shape;102;p28"/>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103" name="Google Shape;103;p28"/>
          <p:cNvSpPr txBox="1"/>
          <p:nvPr>
            <p:ph type="title"/>
          </p:nvPr>
        </p:nvSpPr>
        <p:spPr>
          <a:xfrm>
            <a:off x="685802" y="3308581"/>
            <a:ext cx="10131425" cy="1468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3200"/>
              <a:buFont typeface="Calibri"/>
              <a:buNone/>
              <a:defRPr b="0" sz="32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28"/>
          <p:cNvSpPr txBox="1"/>
          <p:nvPr>
            <p:ph idx="1" type="body"/>
          </p:nvPr>
        </p:nvSpPr>
        <p:spPr>
          <a:xfrm>
            <a:off x="685801" y="4777381"/>
            <a:ext cx="10131426"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2000"/>
              <a:buNone/>
              <a:defRPr sz="2000">
                <a:solidFill>
                  <a:schemeClr val="lt1"/>
                </a:solidFill>
              </a:defRPr>
            </a:lvl1pPr>
            <a:lvl2pPr indent="-228600" lvl="1" marL="914400" algn="l">
              <a:spcBef>
                <a:spcPts val="1000"/>
              </a:spcBef>
              <a:spcAft>
                <a:spcPts val="0"/>
              </a:spcAft>
              <a:buSzPts val="1800"/>
              <a:buNone/>
              <a:defRPr sz="1800">
                <a:solidFill>
                  <a:schemeClr val="lt1"/>
                </a:solidFill>
              </a:defRPr>
            </a:lvl2pPr>
            <a:lvl3pPr indent="-228600" lvl="2" marL="1371600" algn="l">
              <a:spcBef>
                <a:spcPts val="1000"/>
              </a:spcBef>
              <a:spcAft>
                <a:spcPts val="0"/>
              </a:spcAft>
              <a:buSzPts val="1600"/>
              <a:buNone/>
              <a:defRPr sz="1600">
                <a:solidFill>
                  <a:schemeClr val="lt1"/>
                </a:solidFill>
              </a:defRPr>
            </a:lvl3pPr>
            <a:lvl4pPr indent="-228600" lvl="3" marL="1828800" algn="l">
              <a:spcBef>
                <a:spcPts val="1000"/>
              </a:spcBef>
              <a:spcAft>
                <a:spcPts val="0"/>
              </a:spcAft>
              <a:buSzPts val="1400"/>
              <a:buNone/>
              <a:defRPr sz="1400">
                <a:solidFill>
                  <a:schemeClr val="lt1"/>
                </a:solidFill>
              </a:defRPr>
            </a:lvl4pPr>
            <a:lvl5pPr indent="-228600" lvl="4" marL="2286000" algn="l">
              <a:spcBef>
                <a:spcPts val="1000"/>
              </a:spcBef>
              <a:spcAft>
                <a:spcPts val="0"/>
              </a:spcAft>
              <a:buSzPts val="1400"/>
              <a:buNone/>
              <a:defRPr sz="1400">
                <a:solidFill>
                  <a:schemeClr val="lt1"/>
                </a:solidFill>
              </a:defRPr>
            </a:lvl5pPr>
            <a:lvl6pPr indent="-228600" lvl="5" marL="2743200" algn="l">
              <a:spcBef>
                <a:spcPts val="1000"/>
              </a:spcBef>
              <a:spcAft>
                <a:spcPts val="0"/>
              </a:spcAft>
              <a:buSzPts val="1400"/>
              <a:buNone/>
              <a:defRPr sz="1400">
                <a:solidFill>
                  <a:schemeClr val="lt1"/>
                </a:solidFill>
              </a:defRPr>
            </a:lvl6pPr>
            <a:lvl7pPr indent="-228600" lvl="6" marL="3200400" algn="l">
              <a:spcBef>
                <a:spcPts val="1000"/>
              </a:spcBef>
              <a:spcAft>
                <a:spcPts val="0"/>
              </a:spcAft>
              <a:buSzPts val="1400"/>
              <a:buNone/>
              <a:defRPr sz="1400">
                <a:solidFill>
                  <a:schemeClr val="lt1"/>
                </a:solidFill>
              </a:defRPr>
            </a:lvl7pPr>
            <a:lvl8pPr indent="-228600" lvl="7" marL="3657600" algn="l">
              <a:spcBef>
                <a:spcPts val="1000"/>
              </a:spcBef>
              <a:spcAft>
                <a:spcPts val="0"/>
              </a:spcAft>
              <a:buSzPts val="1400"/>
              <a:buNone/>
              <a:defRPr sz="1400">
                <a:solidFill>
                  <a:schemeClr val="lt1"/>
                </a:solidFill>
              </a:defRPr>
            </a:lvl8pPr>
            <a:lvl9pPr indent="-228600" lvl="8" marL="4114800" algn="l">
              <a:spcBef>
                <a:spcPts val="1000"/>
              </a:spcBef>
              <a:spcAft>
                <a:spcPts val="1000"/>
              </a:spcAft>
              <a:buSzPts val="1400"/>
              <a:buNone/>
              <a:defRPr sz="1400">
                <a:solidFill>
                  <a:schemeClr val="lt1"/>
                </a:solidFill>
              </a:defRPr>
            </a:lvl9pPr>
          </a:lstStyle>
          <a:p/>
        </p:txBody>
      </p:sp>
      <p:sp>
        <p:nvSpPr>
          <p:cNvPr id="105" name="Google Shape;105;p28"/>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8"/>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28"/>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08" name="Shape 108"/>
        <p:cNvGrpSpPr/>
        <p:nvPr/>
      </p:nvGrpSpPr>
      <p:grpSpPr>
        <a:xfrm>
          <a:off x="0" y="0"/>
          <a:ext cx="0" cy="0"/>
          <a:chOff x="0" y="0"/>
          <a:chExt cx="0" cy="0"/>
        </a:xfrm>
      </p:grpSpPr>
      <p:pic>
        <p:nvPicPr>
          <p:cNvPr descr="Celestia-R1---OverlayContentHD.png" id="109" name="Google Shape;109;p29"/>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110" name="Google Shape;110;p29"/>
          <p:cNvSpPr txBox="1"/>
          <p:nvPr/>
        </p:nvSpPr>
        <p:spPr>
          <a:xfrm>
            <a:off x="10237867" y="2743200"/>
            <a:ext cx="609600" cy="584776"/>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8000"/>
              <a:buFont typeface="Calibri"/>
              <a:buNone/>
            </a:pPr>
            <a:r>
              <a:rPr b="0" lang="en-IN" sz="8000" cap="none">
                <a:solidFill>
                  <a:schemeClr val="lt1"/>
                </a:solidFill>
                <a:latin typeface="Calibri"/>
                <a:ea typeface="Calibri"/>
                <a:cs typeface="Calibri"/>
                <a:sym typeface="Calibri"/>
              </a:rPr>
              <a:t>”</a:t>
            </a:r>
            <a:endParaRPr/>
          </a:p>
        </p:txBody>
      </p:sp>
      <p:sp>
        <p:nvSpPr>
          <p:cNvPr id="111" name="Google Shape;111;p29"/>
          <p:cNvSpPr txBox="1"/>
          <p:nvPr/>
        </p:nvSpPr>
        <p:spPr>
          <a:xfrm>
            <a:off x="488275" y="823337"/>
            <a:ext cx="609600" cy="584776"/>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8000"/>
              <a:buFont typeface="Calibri"/>
              <a:buNone/>
            </a:pPr>
            <a:r>
              <a:rPr b="0" lang="en-IN" sz="8000" cap="none">
                <a:solidFill>
                  <a:schemeClr val="lt1"/>
                </a:solidFill>
                <a:latin typeface="Calibri"/>
                <a:ea typeface="Calibri"/>
                <a:cs typeface="Calibri"/>
                <a:sym typeface="Calibri"/>
              </a:rPr>
              <a:t>“</a:t>
            </a:r>
            <a:endParaRPr/>
          </a:p>
        </p:txBody>
      </p:sp>
      <p:sp>
        <p:nvSpPr>
          <p:cNvPr id="112" name="Google Shape;112;p29"/>
          <p:cNvSpPr txBox="1"/>
          <p:nvPr>
            <p:ph type="title"/>
          </p:nvPr>
        </p:nvSpPr>
        <p:spPr>
          <a:xfrm>
            <a:off x="992267" y="609601"/>
            <a:ext cx="9550399" cy="2743199"/>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200"/>
              <a:buFont typeface="Calibri"/>
              <a:buNone/>
              <a:defRPr b="0" sz="3200" cap="none">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29"/>
          <p:cNvSpPr txBox="1"/>
          <p:nvPr>
            <p:ph idx="1" type="body"/>
          </p:nvPr>
        </p:nvSpPr>
        <p:spPr>
          <a:xfrm>
            <a:off x="685800" y="3886200"/>
            <a:ext cx="10135436" cy="889000"/>
          </a:xfrm>
          <a:prstGeom prst="rect">
            <a:avLst/>
          </a:prstGeom>
          <a:noFill/>
          <a:ln>
            <a:noFill/>
          </a:ln>
        </p:spPr>
        <p:txBody>
          <a:bodyPr anchorCtr="0" anchor="b" bIns="45700" lIns="91425" spcFirstLastPara="1" rIns="91425" wrap="square" tIns="45700">
            <a:normAutofit/>
          </a:bodyPr>
          <a:lstStyle>
            <a:lvl1pPr indent="-228600" lvl="0" marL="457200" algn="l">
              <a:spcBef>
                <a:spcPts val="0"/>
              </a:spcBef>
              <a:spcAft>
                <a:spcPts val="0"/>
              </a:spcAft>
              <a:buSzPts val="2400"/>
              <a:buNone/>
              <a:defRPr b="0" sz="2400" cap="none">
                <a:solidFill>
                  <a:schemeClr val="lt1"/>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114" name="Google Shape;114;p29"/>
          <p:cNvSpPr txBox="1"/>
          <p:nvPr>
            <p:ph idx="2" type="body"/>
          </p:nvPr>
        </p:nvSpPr>
        <p:spPr>
          <a:xfrm>
            <a:off x="685799" y="4775200"/>
            <a:ext cx="10135436" cy="1016000"/>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800"/>
              <a:buNone/>
              <a:defRPr sz="1800">
                <a:solidFill>
                  <a:schemeClr val="lt1"/>
                </a:solidFill>
              </a:defRPr>
            </a:lvl1pPr>
            <a:lvl2pPr indent="-228600" lvl="1" marL="914400" algn="l">
              <a:spcBef>
                <a:spcPts val="1000"/>
              </a:spcBef>
              <a:spcAft>
                <a:spcPts val="0"/>
              </a:spcAft>
              <a:buSzPts val="1800"/>
              <a:buNone/>
              <a:defRPr sz="1800">
                <a:solidFill>
                  <a:schemeClr val="lt1"/>
                </a:solidFill>
              </a:defRPr>
            </a:lvl2pPr>
            <a:lvl3pPr indent="-228600" lvl="2" marL="1371600" algn="l">
              <a:spcBef>
                <a:spcPts val="1000"/>
              </a:spcBef>
              <a:spcAft>
                <a:spcPts val="0"/>
              </a:spcAft>
              <a:buSzPts val="1600"/>
              <a:buNone/>
              <a:defRPr sz="1600">
                <a:solidFill>
                  <a:schemeClr val="lt1"/>
                </a:solidFill>
              </a:defRPr>
            </a:lvl3pPr>
            <a:lvl4pPr indent="-228600" lvl="3" marL="1828800" algn="l">
              <a:spcBef>
                <a:spcPts val="1000"/>
              </a:spcBef>
              <a:spcAft>
                <a:spcPts val="0"/>
              </a:spcAft>
              <a:buSzPts val="1400"/>
              <a:buNone/>
              <a:defRPr sz="1400">
                <a:solidFill>
                  <a:schemeClr val="lt1"/>
                </a:solidFill>
              </a:defRPr>
            </a:lvl4pPr>
            <a:lvl5pPr indent="-228600" lvl="4" marL="2286000" algn="l">
              <a:spcBef>
                <a:spcPts val="1000"/>
              </a:spcBef>
              <a:spcAft>
                <a:spcPts val="0"/>
              </a:spcAft>
              <a:buSzPts val="1400"/>
              <a:buNone/>
              <a:defRPr sz="1400">
                <a:solidFill>
                  <a:schemeClr val="lt1"/>
                </a:solidFill>
              </a:defRPr>
            </a:lvl5pPr>
            <a:lvl6pPr indent="-228600" lvl="5" marL="2743200" algn="l">
              <a:spcBef>
                <a:spcPts val="1000"/>
              </a:spcBef>
              <a:spcAft>
                <a:spcPts val="0"/>
              </a:spcAft>
              <a:buSzPts val="1400"/>
              <a:buNone/>
              <a:defRPr sz="1400">
                <a:solidFill>
                  <a:schemeClr val="lt1"/>
                </a:solidFill>
              </a:defRPr>
            </a:lvl6pPr>
            <a:lvl7pPr indent="-228600" lvl="6" marL="3200400" algn="l">
              <a:spcBef>
                <a:spcPts val="1000"/>
              </a:spcBef>
              <a:spcAft>
                <a:spcPts val="0"/>
              </a:spcAft>
              <a:buSzPts val="1400"/>
              <a:buNone/>
              <a:defRPr sz="1400">
                <a:solidFill>
                  <a:schemeClr val="lt1"/>
                </a:solidFill>
              </a:defRPr>
            </a:lvl7pPr>
            <a:lvl8pPr indent="-228600" lvl="7" marL="3657600" algn="l">
              <a:spcBef>
                <a:spcPts val="1000"/>
              </a:spcBef>
              <a:spcAft>
                <a:spcPts val="0"/>
              </a:spcAft>
              <a:buSzPts val="1400"/>
              <a:buNone/>
              <a:defRPr sz="1400">
                <a:solidFill>
                  <a:schemeClr val="lt1"/>
                </a:solidFill>
              </a:defRPr>
            </a:lvl8pPr>
            <a:lvl9pPr indent="-228600" lvl="8" marL="4114800" algn="l">
              <a:spcBef>
                <a:spcPts val="1000"/>
              </a:spcBef>
              <a:spcAft>
                <a:spcPts val="1000"/>
              </a:spcAft>
              <a:buSzPts val="1400"/>
              <a:buNone/>
              <a:defRPr sz="1400">
                <a:solidFill>
                  <a:schemeClr val="lt1"/>
                </a:solidFill>
              </a:defRPr>
            </a:lvl9pPr>
          </a:lstStyle>
          <a:p/>
        </p:txBody>
      </p:sp>
      <p:sp>
        <p:nvSpPr>
          <p:cNvPr id="115" name="Google Shape;115;p29"/>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29"/>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9"/>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18" name="Shape 118"/>
        <p:cNvGrpSpPr/>
        <p:nvPr/>
      </p:nvGrpSpPr>
      <p:grpSpPr>
        <a:xfrm>
          <a:off x="0" y="0"/>
          <a:ext cx="0" cy="0"/>
          <a:chOff x="0" y="0"/>
          <a:chExt cx="0" cy="0"/>
        </a:xfrm>
      </p:grpSpPr>
      <p:pic>
        <p:nvPicPr>
          <p:cNvPr descr="Celestia-R1---OverlayContentHD.png" id="119" name="Google Shape;119;p30"/>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120" name="Google Shape;120;p30"/>
          <p:cNvSpPr txBox="1"/>
          <p:nvPr>
            <p:ph type="title"/>
          </p:nvPr>
        </p:nvSpPr>
        <p:spPr>
          <a:xfrm>
            <a:off x="685801" y="609601"/>
            <a:ext cx="10131427" cy="2743199"/>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600"/>
              <a:buFont typeface="Calibri"/>
              <a:buNone/>
              <a:defRPr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30"/>
          <p:cNvSpPr txBox="1"/>
          <p:nvPr>
            <p:ph idx="1" type="body"/>
          </p:nvPr>
        </p:nvSpPr>
        <p:spPr>
          <a:xfrm>
            <a:off x="685801" y="3505200"/>
            <a:ext cx="10131428" cy="838200"/>
          </a:xfrm>
          <a:prstGeom prst="rect">
            <a:avLst/>
          </a:prstGeom>
          <a:noFill/>
          <a:ln>
            <a:noFill/>
          </a:ln>
        </p:spPr>
        <p:txBody>
          <a:bodyPr anchorCtr="0" anchor="b" bIns="45700" lIns="91425" spcFirstLastPara="1" rIns="91425" wrap="square" tIns="45700">
            <a:normAutofit/>
          </a:bodyPr>
          <a:lstStyle>
            <a:lvl1pPr indent="-228600" lvl="0" marL="457200" algn="l">
              <a:spcBef>
                <a:spcPts val="0"/>
              </a:spcBef>
              <a:spcAft>
                <a:spcPts val="0"/>
              </a:spcAft>
              <a:buSzPts val="2800"/>
              <a:buNone/>
              <a:defRPr b="0" sz="2800" cap="none">
                <a:solidFill>
                  <a:schemeClr val="lt1"/>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122" name="Google Shape;122;p30"/>
          <p:cNvSpPr txBox="1"/>
          <p:nvPr>
            <p:ph idx="2" type="body"/>
          </p:nvPr>
        </p:nvSpPr>
        <p:spPr>
          <a:xfrm>
            <a:off x="685800" y="4343400"/>
            <a:ext cx="10131428" cy="1447800"/>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800"/>
              <a:buNone/>
              <a:defRPr sz="1800">
                <a:solidFill>
                  <a:schemeClr val="lt1"/>
                </a:solidFill>
              </a:defRPr>
            </a:lvl1pPr>
            <a:lvl2pPr indent="-228600" lvl="1" marL="914400" algn="l">
              <a:spcBef>
                <a:spcPts val="1000"/>
              </a:spcBef>
              <a:spcAft>
                <a:spcPts val="0"/>
              </a:spcAft>
              <a:buSzPts val="1800"/>
              <a:buNone/>
              <a:defRPr sz="1800">
                <a:solidFill>
                  <a:schemeClr val="lt1"/>
                </a:solidFill>
              </a:defRPr>
            </a:lvl2pPr>
            <a:lvl3pPr indent="-228600" lvl="2" marL="1371600" algn="l">
              <a:spcBef>
                <a:spcPts val="1000"/>
              </a:spcBef>
              <a:spcAft>
                <a:spcPts val="0"/>
              </a:spcAft>
              <a:buSzPts val="1600"/>
              <a:buNone/>
              <a:defRPr sz="1600">
                <a:solidFill>
                  <a:schemeClr val="lt1"/>
                </a:solidFill>
              </a:defRPr>
            </a:lvl3pPr>
            <a:lvl4pPr indent="-228600" lvl="3" marL="1828800" algn="l">
              <a:spcBef>
                <a:spcPts val="1000"/>
              </a:spcBef>
              <a:spcAft>
                <a:spcPts val="0"/>
              </a:spcAft>
              <a:buSzPts val="1400"/>
              <a:buNone/>
              <a:defRPr sz="1400">
                <a:solidFill>
                  <a:schemeClr val="lt1"/>
                </a:solidFill>
              </a:defRPr>
            </a:lvl4pPr>
            <a:lvl5pPr indent="-228600" lvl="4" marL="2286000" algn="l">
              <a:spcBef>
                <a:spcPts val="1000"/>
              </a:spcBef>
              <a:spcAft>
                <a:spcPts val="0"/>
              </a:spcAft>
              <a:buSzPts val="1400"/>
              <a:buNone/>
              <a:defRPr sz="1400">
                <a:solidFill>
                  <a:schemeClr val="lt1"/>
                </a:solidFill>
              </a:defRPr>
            </a:lvl5pPr>
            <a:lvl6pPr indent="-228600" lvl="5" marL="2743200" algn="l">
              <a:spcBef>
                <a:spcPts val="1000"/>
              </a:spcBef>
              <a:spcAft>
                <a:spcPts val="0"/>
              </a:spcAft>
              <a:buSzPts val="1400"/>
              <a:buNone/>
              <a:defRPr sz="1400">
                <a:solidFill>
                  <a:schemeClr val="lt1"/>
                </a:solidFill>
              </a:defRPr>
            </a:lvl6pPr>
            <a:lvl7pPr indent="-228600" lvl="6" marL="3200400" algn="l">
              <a:spcBef>
                <a:spcPts val="1000"/>
              </a:spcBef>
              <a:spcAft>
                <a:spcPts val="0"/>
              </a:spcAft>
              <a:buSzPts val="1400"/>
              <a:buNone/>
              <a:defRPr sz="1400">
                <a:solidFill>
                  <a:schemeClr val="lt1"/>
                </a:solidFill>
              </a:defRPr>
            </a:lvl7pPr>
            <a:lvl8pPr indent="-228600" lvl="7" marL="3657600" algn="l">
              <a:spcBef>
                <a:spcPts val="1000"/>
              </a:spcBef>
              <a:spcAft>
                <a:spcPts val="0"/>
              </a:spcAft>
              <a:buSzPts val="1400"/>
              <a:buNone/>
              <a:defRPr sz="1400">
                <a:solidFill>
                  <a:schemeClr val="lt1"/>
                </a:solidFill>
              </a:defRPr>
            </a:lvl8pPr>
            <a:lvl9pPr indent="-228600" lvl="8" marL="4114800" algn="l">
              <a:spcBef>
                <a:spcPts val="1000"/>
              </a:spcBef>
              <a:spcAft>
                <a:spcPts val="1000"/>
              </a:spcAft>
              <a:buSzPts val="1400"/>
              <a:buNone/>
              <a:defRPr sz="1400">
                <a:solidFill>
                  <a:schemeClr val="lt1"/>
                </a:solidFill>
              </a:defRPr>
            </a:lvl9pPr>
          </a:lstStyle>
          <a:p/>
        </p:txBody>
      </p:sp>
      <p:sp>
        <p:nvSpPr>
          <p:cNvPr id="123" name="Google Shape;123;p30"/>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30"/>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30"/>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6" name="Shape 126"/>
        <p:cNvGrpSpPr/>
        <p:nvPr/>
      </p:nvGrpSpPr>
      <p:grpSpPr>
        <a:xfrm>
          <a:off x="0" y="0"/>
          <a:ext cx="0" cy="0"/>
          <a:chOff x="0" y="0"/>
          <a:chExt cx="0" cy="0"/>
        </a:xfrm>
      </p:grpSpPr>
      <p:pic>
        <p:nvPicPr>
          <p:cNvPr descr="Celestia-R1---OverlayContentHD.png" id="127" name="Google Shape;127;p31"/>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128" name="Google Shape;128;p31"/>
          <p:cNvSpPr txBox="1"/>
          <p:nvPr>
            <p:ph idx="1" type="body"/>
          </p:nvPr>
        </p:nvSpPr>
        <p:spPr>
          <a:xfrm rot="5400000">
            <a:off x="3926947" y="-1099079"/>
            <a:ext cx="3649133" cy="10131425"/>
          </a:xfrm>
          <a:prstGeom prst="rect">
            <a:avLst/>
          </a:prstGeom>
          <a:noFill/>
          <a:ln>
            <a:noFill/>
          </a:ln>
        </p:spPr>
        <p:txBody>
          <a:bodyPr anchorCtr="0" anchor="t"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129" name="Google Shape;129;p31"/>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31"/>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31"/>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
        <p:nvSpPr>
          <p:cNvPr id="132" name="Google Shape;132;p31"/>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3" name="Shape 133"/>
        <p:cNvGrpSpPr/>
        <p:nvPr/>
      </p:nvGrpSpPr>
      <p:grpSpPr>
        <a:xfrm>
          <a:off x="0" y="0"/>
          <a:ext cx="0" cy="0"/>
          <a:chOff x="0" y="0"/>
          <a:chExt cx="0" cy="0"/>
        </a:xfrm>
      </p:grpSpPr>
      <p:pic>
        <p:nvPicPr>
          <p:cNvPr descr="Celestia-R1---OverlayContentHD.png" id="134" name="Google Shape;134;p32"/>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135" name="Google Shape;135;p32"/>
          <p:cNvSpPr txBox="1"/>
          <p:nvPr>
            <p:ph type="title"/>
          </p:nvPr>
        </p:nvSpPr>
        <p:spPr>
          <a:xfrm rot="5400000">
            <a:off x="7147151" y="2121124"/>
            <a:ext cx="5181601" cy="2158552"/>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32"/>
          <p:cNvSpPr txBox="1"/>
          <p:nvPr>
            <p:ph idx="1" type="body"/>
          </p:nvPr>
        </p:nvSpPr>
        <p:spPr>
          <a:xfrm rot="5400000">
            <a:off x="2011058" y="-715658"/>
            <a:ext cx="5181600" cy="7832116"/>
          </a:xfrm>
          <a:prstGeom prst="rect">
            <a:avLst/>
          </a:prstGeom>
          <a:noFill/>
          <a:ln>
            <a:noFill/>
          </a:ln>
        </p:spPr>
        <p:txBody>
          <a:bodyPr anchorCtr="0" anchor="t"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137" name="Google Shape;137;p32"/>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32"/>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9" name="Google Shape;139;p32"/>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8" name="Shape 18"/>
        <p:cNvGrpSpPr/>
        <p:nvPr/>
      </p:nvGrpSpPr>
      <p:grpSpPr>
        <a:xfrm>
          <a:off x="0" y="0"/>
          <a:ext cx="0" cy="0"/>
          <a:chOff x="0" y="0"/>
          <a:chExt cx="0" cy="0"/>
        </a:xfrm>
      </p:grpSpPr>
      <p:pic>
        <p:nvPicPr>
          <p:cNvPr descr="Celestia-R1---OverlayContentHD.png" id="19" name="Google Shape;19;p17"/>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20" name="Google Shape;20;p17"/>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7"/>
          <p:cNvSpPr txBox="1"/>
          <p:nvPr>
            <p:ph idx="1" type="body"/>
          </p:nvPr>
        </p:nvSpPr>
        <p:spPr>
          <a:xfrm>
            <a:off x="685801" y="2142067"/>
            <a:ext cx="10131425" cy="3649133"/>
          </a:xfrm>
          <a:prstGeom prst="rect">
            <a:avLst/>
          </a:prstGeom>
          <a:noFill/>
          <a:ln>
            <a:noFill/>
          </a:ln>
        </p:spPr>
        <p:txBody>
          <a:bodyPr anchorCtr="0" anchor="ctr"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22" name="Google Shape;22;p17"/>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17"/>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17"/>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pic>
        <p:nvPicPr>
          <p:cNvPr descr="Celestia-R1---OverlayContentHD.png" id="26" name="Google Shape;26;p18"/>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27" name="Google Shape;27;p18"/>
          <p:cNvSpPr txBox="1"/>
          <p:nvPr>
            <p:ph type="title"/>
          </p:nvPr>
        </p:nvSpPr>
        <p:spPr>
          <a:xfrm>
            <a:off x="685800" y="3308581"/>
            <a:ext cx="10131427" cy="1468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4000"/>
              <a:buFont typeface="Calibri"/>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8"/>
          <p:cNvSpPr txBox="1"/>
          <p:nvPr>
            <p:ph idx="1" type="body"/>
          </p:nvPr>
        </p:nvSpPr>
        <p:spPr>
          <a:xfrm>
            <a:off x="685799" y="4777381"/>
            <a:ext cx="10131428"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2000"/>
              <a:buNone/>
              <a:defRPr sz="2000" cap="none">
                <a:solidFill>
                  <a:schemeClr val="lt1"/>
                </a:solidFill>
              </a:defRPr>
            </a:lvl1pPr>
            <a:lvl2pPr indent="-228600" lvl="1" marL="914400" algn="l">
              <a:spcBef>
                <a:spcPts val="1000"/>
              </a:spcBef>
              <a:spcAft>
                <a:spcPts val="0"/>
              </a:spcAft>
              <a:buSzPts val="1800"/>
              <a:buNone/>
              <a:defRPr sz="1800">
                <a:solidFill>
                  <a:schemeClr val="lt1"/>
                </a:solidFill>
              </a:defRPr>
            </a:lvl2pPr>
            <a:lvl3pPr indent="-228600" lvl="2" marL="1371600" algn="l">
              <a:spcBef>
                <a:spcPts val="1000"/>
              </a:spcBef>
              <a:spcAft>
                <a:spcPts val="0"/>
              </a:spcAft>
              <a:buSzPts val="1600"/>
              <a:buNone/>
              <a:defRPr sz="1600">
                <a:solidFill>
                  <a:schemeClr val="lt1"/>
                </a:solidFill>
              </a:defRPr>
            </a:lvl3pPr>
            <a:lvl4pPr indent="-228600" lvl="3" marL="1828800" algn="l">
              <a:spcBef>
                <a:spcPts val="1000"/>
              </a:spcBef>
              <a:spcAft>
                <a:spcPts val="0"/>
              </a:spcAft>
              <a:buSzPts val="1400"/>
              <a:buNone/>
              <a:defRPr sz="1400">
                <a:solidFill>
                  <a:schemeClr val="lt1"/>
                </a:solidFill>
              </a:defRPr>
            </a:lvl4pPr>
            <a:lvl5pPr indent="-228600" lvl="4" marL="2286000" algn="l">
              <a:spcBef>
                <a:spcPts val="1000"/>
              </a:spcBef>
              <a:spcAft>
                <a:spcPts val="0"/>
              </a:spcAft>
              <a:buSzPts val="1400"/>
              <a:buNone/>
              <a:defRPr sz="1400">
                <a:solidFill>
                  <a:schemeClr val="lt1"/>
                </a:solidFill>
              </a:defRPr>
            </a:lvl5pPr>
            <a:lvl6pPr indent="-228600" lvl="5" marL="2743200" algn="l">
              <a:spcBef>
                <a:spcPts val="1000"/>
              </a:spcBef>
              <a:spcAft>
                <a:spcPts val="0"/>
              </a:spcAft>
              <a:buSzPts val="1400"/>
              <a:buNone/>
              <a:defRPr sz="1400">
                <a:solidFill>
                  <a:schemeClr val="lt1"/>
                </a:solidFill>
              </a:defRPr>
            </a:lvl6pPr>
            <a:lvl7pPr indent="-228600" lvl="6" marL="3200400" algn="l">
              <a:spcBef>
                <a:spcPts val="1000"/>
              </a:spcBef>
              <a:spcAft>
                <a:spcPts val="0"/>
              </a:spcAft>
              <a:buSzPts val="1400"/>
              <a:buNone/>
              <a:defRPr sz="1400">
                <a:solidFill>
                  <a:schemeClr val="lt1"/>
                </a:solidFill>
              </a:defRPr>
            </a:lvl7pPr>
            <a:lvl8pPr indent="-228600" lvl="7" marL="3657600" algn="l">
              <a:spcBef>
                <a:spcPts val="1000"/>
              </a:spcBef>
              <a:spcAft>
                <a:spcPts val="0"/>
              </a:spcAft>
              <a:buSzPts val="1400"/>
              <a:buNone/>
              <a:defRPr sz="1400">
                <a:solidFill>
                  <a:schemeClr val="lt1"/>
                </a:solidFill>
              </a:defRPr>
            </a:lvl8pPr>
            <a:lvl9pPr indent="-228600" lvl="8" marL="4114800" algn="l">
              <a:spcBef>
                <a:spcPts val="1000"/>
              </a:spcBef>
              <a:spcAft>
                <a:spcPts val="1000"/>
              </a:spcAft>
              <a:buSzPts val="1400"/>
              <a:buNone/>
              <a:defRPr sz="1400">
                <a:solidFill>
                  <a:schemeClr val="lt1"/>
                </a:solidFill>
              </a:defRPr>
            </a:lvl9pPr>
          </a:lstStyle>
          <a:p/>
        </p:txBody>
      </p:sp>
      <p:sp>
        <p:nvSpPr>
          <p:cNvPr id="29" name="Google Shape;29;p18"/>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8"/>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8"/>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2" name="Shape 32"/>
        <p:cNvGrpSpPr/>
        <p:nvPr/>
      </p:nvGrpSpPr>
      <p:grpSpPr>
        <a:xfrm>
          <a:off x="0" y="0"/>
          <a:ext cx="0" cy="0"/>
          <a:chOff x="0" y="0"/>
          <a:chExt cx="0" cy="0"/>
        </a:xfrm>
      </p:grpSpPr>
      <p:pic>
        <p:nvPicPr>
          <p:cNvPr descr="Celestia-R1---OverlayContentHD.png" id="33" name="Google Shape;33;p19"/>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34" name="Google Shape;34;p19"/>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9"/>
          <p:cNvSpPr txBox="1"/>
          <p:nvPr>
            <p:ph idx="1" type="body"/>
          </p:nvPr>
        </p:nvSpPr>
        <p:spPr>
          <a:xfrm>
            <a:off x="685802" y="2142067"/>
            <a:ext cx="4995334" cy="3649134"/>
          </a:xfrm>
          <a:prstGeom prst="rect">
            <a:avLst/>
          </a:prstGeom>
          <a:noFill/>
          <a:ln>
            <a:noFill/>
          </a:ln>
        </p:spPr>
        <p:txBody>
          <a:bodyPr anchorCtr="0" anchor="ctr"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36" name="Google Shape;36;p19"/>
          <p:cNvSpPr txBox="1"/>
          <p:nvPr>
            <p:ph idx="2" type="body"/>
          </p:nvPr>
        </p:nvSpPr>
        <p:spPr>
          <a:xfrm>
            <a:off x="5821895" y="2142067"/>
            <a:ext cx="4995332" cy="3649133"/>
          </a:xfrm>
          <a:prstGeom prst="rect">
            <a:avLst/>
          </a:prstGeom>
          <a:noFill/>
          <a:ln>
            <a:noFill/>
          </a:ln>
        </p:spPr>
        <p:txBody>
          <a:bodyPr anchorCtr="0" anchor="ctr"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37" name="Google Shape;37;p19"/>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9"/>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9"/>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20"/>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3600"/>
              <a:buFont typeface="Calibri"/>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0"/>
          <p:cNvSpPr txBox="1"/>
          <p:nvPr>
            <p:ph idx="1" type="body"/>
          </p:nvPr>
        </p:nvSpPr>
        <p:spPr>
          <a:xfrm>
            <a:off x="973670" y="2218267"/>
            <a:ext cx="4709054" cy="576262"/>
          </a:xfrm>
          <a:prstGeom prst="rect">
            <a:avLst/>
          </a:prstGeom>
          <a:noFill/>
          <a:ln>
            <a:noFill/>
          </a:ln>
        </p:spPr>
        <p:txBody>
          <a:bodyPr anchorCtr="0" anchor="b" bIns="45700" lIns="91425" spcFirstLastPara="1" rIns="91425" wrap="square" tIns="45700">
            <a:noAutofit/>
          </a:bodyPr>
          <a:lstStyle>
            <a:lvl1pPr indent="-228600" lvl="0" marL="457200" algn="l">
              <a:spcBef>
                <a:spcPts val="0"/>
              </a:spcBef>
              <a:spcAft>
                <a:spcPts val="0"/>
              </a:spcAft>
              <a:buSzPts val="2800"/>
              <a:buNone/>
              <a:defRPr b="0" sz="28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1000"/>
              </a:spcAft>
              <a:buSzPts val="1600"/>
              <a:buNone/>
              <a:defRPr b="1" sz="1600"/>
            </a:lvl9pPr>
          </a:lstStyle>
          <a:p/>
        </p:txBody>
      </p:sp>
      <p:sp>
        <p:nvSpPr>
          <p:cNvPr id="43" name="Google Shape;43;p20"/>
          <p:cNvSpPr txBox="1"/>
          <p:nvPr>
            <p:ph idx="2" type="body"/>
          </p:nvPr>
        </p:nvSpPr>
        <p:spPr>
          <a:xfrm>
            <a:off x="685801" y="2870201"/>
            <a:ext cx="4996923" cy="2920998"/>
          </a:xfrm>
          <a:prstGeom prst="rect">
            <a:avLst/>
          </a:prstGeom>
          <a:noFill/>
          <a:ln>
            <a:noFill/>
          </a:ln>
        </p:spPr>
        <p:txBody>
          <a:bodyPr anchorCtr="0" anchor="t"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44" name="Google Shape;44;p20"/>
          <p:cNvSpPr txBox="1"/>
          <p:nvPr>
            <p:ph idx="3" type="body"/>
          </p:nvPr>
        </p:nvSpPr>
        <p:spPr>
          <a:xfrm>
            <a:off x="6096003" y="2226734"/>
            <a:ext cx="4722813" cy="576262"/>
          </a:xfrm>
          <a:prstGeom prst="rect">
            <a:avLst/>
          </a:prstGeom>
          <a:noFill/>
          <a:ln>
            <a:noFill/>
          </a:ln>
        </p:spPr>
        <p:txBody>
          <a:bodyPr anchorCtr="0" anchor="b" bIns="45700" lIns="91425" spcFirstLastPara="1" rIns="91425" wrap="square" tIns="45700">
            <a:noAutofit/>
          </a:bodyPr>
          <a:lstStyle>
            <a:lvl1pPr indent="-228600" lvl="0" marL="457200" algn="l">
              <a:spcBef>
                <a:spcPts val="0"/>
              </a:spcBef>
              <a:spcAft>
                <a:spcPts val="0"/>
              </a:spcAft>
              <a:buSzPts val="2800"/>
              <a:buNone/>
              <a:defRPr b="0" sz="28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1000"/>
              </a:spcAft>
              <a:buSzPts val="1600"/>
              <a:buNone/>
              <a:defRPr b="1" sz="1600"/>
            </a:lvl9pPr>
          </a:lstStyle>
          <a:p/>
        </p:txBody>
      </p:sp>
      <p:sp>
        <p:nvSpPr>
          <p:cNvPr id="45" name="Google Shape;45;p20"/>
          <p:cNvSpPr txBox="1"/>
          <p:nvPr>
            <p:ph idx="4" type="body"/>
          </p:nvPr>
        </p:nvSpPr>
        <p:spPr>
          <a:xfrm>
            <a:off x="5823483" y="2870201"/>
            <a:ext cx="4995334" cy="2920998"/>
          </a:xfrm>
          <a:prstGeom prst="rect">
            <a:avLst/>
          </a:prstGeom>
          <a:noFill/>
          <a:ln>
            <a:noFill/>
          </a:ln>
        </p:spPr>
        <p:txBody>
          <a:bodyPr anchorCtr="0" anchor="t"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46" name="Google Shape;46;p20"/>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0"/>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0"/>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pic>
        <p:nvPicPr>
          <p:cNvPr descr="Celestia-R1---OverlayContentHD.png" id="50" name="Google Shape;50;p21"/>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51" name="Google Shape;51;p21"/>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l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1"/>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1"/>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21"/>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5" name="Shape 55"/>
        <p:cNvGrpSpPr/>
        <p:nvPr/>
      </p:nvGrpSpPr>
      <p:grpSpPr>
        <a:xfrm>
          <a:off x="0" y="0"/>
          <a:ext cx="0" cy="0"/>
          <a:chOff x="0" y="0"/>
          <a:chExt cx="0" cy="0"/>
        </a:xfrm>
      </p:grpSpPr>
      <p:pic>
        <p:nvPicPr>
          <p:cNvPr descr="Celestia-R1---OverlayContentHD.png" id="56" name="Google Shape;56;p22"/>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57" name="Google Shape;57;p22"/>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2"/>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2"/>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0" name="Shape 60"/>
        <p:cNvGrpSpPr/>
        <p:nvPr/>
      </p:nvGrpSpPr>
      <p:grpSpPr>
        <a:xfrm>
          <a:off x="0" y="0"/>
          <a:ext cx="0" cy="0"/>
          <a:chOff x="0" y="0"/>
          <a:chExt cx="0" cy="0"/>
        </a:xfrm>
      </p:grpSpPr>
      <p:pic>
        <p:nvPicPr>
          <p:cNvPr descr="Celestia-R1---OverlayContentHD.png" id="61" name="Google Shape;61;p23"/>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62" name="Google Shape;62;p23"/>
          <p:cNvSpPr txBox="1"/>
          <p:nvPr>
            <p:ph type="title"/>
          </p:nvPr>
        </p:nvSpPr>
        <p:spPr>
          <a:xfrm>
            <a:off x="685800" y="2074333"/>
            <a:ext cx="3680885"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2400"/>
              <a:buFont typeface="Calibri"/>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3"/>
          <p:cNvSpPr txBox="1"/>
          <p:nvPr>
            <p:ph idx="1" type="body"/>
          </p:nvPr>
        </p:nvSpPr>
        <p:spPr>
          <a:xfrm>
            <a:off x="4648201" y="609601"/>
            <a:ext cx="6169026" cy="5181600"/>
          </a:xfrm>
          <a:prstGeom prst="rect">
            <a:avLst/>
          </a:prstGeom>
          <a:noFill/>
          <a:ln>
            <a:noFill/>
          </a:ln>
        </p:spPr>
        <p:txBody>
          <a:bodyPr anchorCtr="0" anchor="ctr" bIns="45700" lIns="91425" spcFirstLastPara="1" rIns="91425" wrap="square" tIns="45700">
            <a:normAutofit/>
          </a:bodyPr>
          <a:lstStyle>
            <a:lvl1pPr indent="-342900" lvl="0" marL="457200" algn="l">
              <a:spcBef>
                <a:spcPts val="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1000"/>
              </a:spcAft>
              <a:buSzPts val="1800"/>
              <a:buChar char="•"/>
              <a:defRPr/>
            </a:lvl9pPr>
          </a:lstStyle>
          <a:p/>
        </p:txBody>
      </p:sp>
      <p:sp>
        <p:nvSpPr>
          <p:cNvPr id="64" name="Google Shape;64;p23"/>
          <p:cNvSpPr txBox="1"/>
          <p:nvPr>
            <p:ph idx="2" type="body"/>
          </p:nvPr>
        </p:nvSpPr>
        <p:spPr>
          <a:xfrm>
            <a:off x="685800" y="3445933"/>
            <a:ext cx="3680885" cy="1828800"/>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600"/>
              <a:buNone/>
              <a:defRPr sz="16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1000"/>
              </a:spcAft>
              <a:buSzPts val="900"/>
              <a:buNone/>
              <a:defRPr sz="900"/>
            </a:lvl9pPr>
          </a:lstStyle>
          <a:p/>
        </p:txBody>
      </p:sp>
      <p:sp>
        <p:nvSpPr>
          <p:cNvPr id="65" name="Google Shape;65;p23"/>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3"/>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3"/>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8" name="Shape 68"/>
        <p:cNvGrpSpPr/>
        <p:nvPr/>
      </p:nvGrpSpPr>
      <p:grpSpPr>
        <a:xfrm>
          <a:off x="0" y="0"/>
          <a:ext cx="0" cy="0"/>
          <a:chOff x="0" y="0"/>
          <a:chExt cx="0" cy="0"/>
        </a:xfrm>
      </p:grpSpPr>
      <p:pic>
        <p:nvPicPr>
          <p:cNvPr descr="Celestia-R1---OverlayContentHD.png" id="69" name="Google Shape;69;p24"/>
          <p:cNvPicPr preferRelativeResize="0"/>
          <p:nvPr/>
        </p:nvPicPr>
        <p:blipFill rotWithShape="1">
          <a:blip r:embed="rId2">
            <a:alphaModFix/>
          </a:blip>
          <a:srcRect b="0" l="0" r="0" t="0"/>
          <a:stretch/>
        </p:blipFill>
        <p:spPr>
          <a:xfrm>
            <a:off x="0" y="0"/>
            <a:ext cx="12188825" cy="6856214"/>
          </a:xfrm>
          <a:prstGeom prst="rect">
            <a:avLst/>
          </a:prstGeom>
          <a:noFill/>
          <a:ln>
            <a:noFill/>
          </a:ln>
        </p:spPr>
      </p:pic>
      <p:sp>
        <p:nvSpPr>
          <p:cNvPr id="70" name="Google Shape;70;p24"/>
          <p:cNvSpPr txBox="1"/>
          <p:nvPr>
            <p:ph type="title"/>
          </p:nvPr>
        </p:nvSpPr>
        <p:spPr>
          <a:xfrm>
            <a:off x="685800" y="1600200"/>
            <a:ext cx="6164653" cy="13716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lt1"/>
              </a:buClr>
              <a:buSzPts val="2800"/>
              <a:buFont typeface="Calibri"/>
              <a:buNone/>
              <a:defRPr b="0" sz="2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4"/>
          <p:cNvSpPr/>
          <p:nvPr>
            <p:ph idx="2" type="pic"/>
          </p:nvPr>
        </p:nvSpPr>
        <p:spPr>
          <a:xfrm>
            <a:off x="7536253" y="914400"/>
            <a:ext cx="3280974" cy="4572000"/>
          </a:xfrm>
          <a:prstGeom prst="roundRect">
            <a:avLst>
              <a:gd fmla="val 4280" name="adj"/>
            </a:avLst>
          </a:prstGeom>
          <a:noFill/>
          <a:ln cap="sq" cmpd="dbl" w="50800">
            <a:solidFill>
              <a:srgbClr val="FFFFFF"/>
            </a:solidFill>
            <a:prstDash val="solid"/>
            <a:miter lim="800000"/>
            <a:headEnd len="sm" w="sm" type="none"/>
            <a:tailEnd len="sm" w="sm" type="none"/>
          </a:ln>
          <a:effectLst>
            <a:outerShdw blurRad="254000" rotWithShape="0" algn="tl">
              <a:srgbClr val="000000">
                <a:alpha val="42745"/>
              </a:srgbClr>
            </a:outerShdw>
          </a:effectLst>
        </p:spPr>
        <p:txBody>
          <a:bodyPr anchorCtr="0" anchor="t" bIns="45700" lIns="91425" spcFirstLastPara="1" rIns="91425" wrap="square" tIns="45700">
            <a:normAutofit/>
          </a:bodyPr>
          <a:lstStyle>
            <a:lvl1pPr lvl="0" marR="0" rtl="0" algn="ctr">
              <a:spcBef>
                <a:spcPts val="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1pPr>
            <a:lvl2pPr lvl="1"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2pPr>
            <a:lvl3pPr lvl="2"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3pPr>
            <a:lvl4pPr lvl="3"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4pPr>
            <a:lvl5pPr lvl="4"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5pPr>
            <a:lvl6pPr lvl="5"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6pPr>
            <a:lvl7pPr lvl="6"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7pPr>
            <a:lvl8pPr lvl="7" marR="0" rtl="0" algn="l">
              <a:spcBef>
                <a:spcPts val="1000"/>
              </a:spcBef>
              <a:spcAft>
                <a:spcPts val="0"/>
              </a:spcAft>
              <a:buClr>
                <a:schemeClr val="lt1"/>
              </a:buClr>
              <a:buSzPts val="1600"/>
              <a:buFont typeface="Arial"/>
              <a:buNone/>
              <a:defRPr b="0" i="0" sz="1600" u="none" cap="none" strike="noStrike">
                <a:solidFill>
                  <a:schemeClr val="lt1"/>
                </a:solidFill>
                <a:latin typeface="Calibri"/>
                <a:ea typeface="Calibri"/>
                <a:cs typeface="Calibri"/>
                <a:sym typeface="Calibri"/>
              </a:defRPr>
            </a:lvl8pPr>
            <a:lvl9pPr lvl="8" marR="0" rtl="0" algn="l">
              <a:spcBef>
                <a:spcPts val="1000"/>
              </a:spcBef>
              <a:spcAft>
                <a:spcPts val="1000"/>
              </a:spcAft>
              <a:buClr>
                <a:schemeClr val="lt1"/>
              </a:buClr>
              <a:buSzPts val="1600"/>
              <a:buFont typeface="Arial"/>
              <a:buNone/>
              <a:defRPr b="0" i="0" sz="1600" u="none" cap="none" strike="noStrike">
                <a:solidFill>
                  <a:schemeClr val="lt1"/>
                </a:solidFill>
                <a:latin typeface="Calibri"/>
                <a:ea typeface="Calibri"/>
                <a:cs typeface="Calibri"/>
                <a:sym typeface="Calibri"/>
              </a:defRPr>
            </a:lvl9pPr>
          </a:lstStyle>
          <a:p/>
        </p:txBody>
      </p:sp>
      <p:sp>
        <p:nvSpPr>
          <p:cNvPr id="72" name="Google Shape;72;p24"/>
          <p:cNvSpPr txBox="1"/>
          <p:nvPr>
            <p:ph idx="1" type="body"/>
          </p:nvPr>
        </p:nvSpPr>
        <p:spPr>
          <a:xfrm>
            <a:off x="685800" y="2971800"/>
            <a:ext cx="6164653" cy="1828800"/>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800"/>
              <a:buNone/>
              <a:defRPr sz="18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1000"/>
              </a:spcAft>
              <a:buSzPts val="900"/>
              <a:buNone/>
              <a:defRPr sz="900"/>
            </a:lvl9pPr>
          </a:lstStyle>
          <a:p/>
        </p:txBody>
      </p:sp>
      <p:sp>
        <p:nvSpPr>
          <p:cNvPr id="73" name="Google Shape;73;p24"/>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4"/>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24"/>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19" Type="http://schemas.openxmlformats.org/officeDocument/2006/relationships/theme" Target="../theme/theme2.xml"/><Relationship Id="rId6" Type="http://schemas.openxmlformats.org/officeDocument/2006/relationships/slideLayout" Target="../slideLayouts/slideLayout5.xml"/><Relationship Id="rId18" Type="http://schemas.openxmlformats.org/officeDocument/2006/relationships/slideLayout" Target="../slideLayouts/slideLayout17.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5"/>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Clr>
                <a:schemeClr val="lt1"/>
              </a:buClr>
              <a:buSzPts val="3600"/>
              <a:buFont typeface="Calibri"/>
              <a:buNone/>
              <a:defRPr b="0" i="0" sz="36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2"/>
                </a:solidFill>
              </a:defRPr>
            </a:lvl2pPr>
            <a:lvl3pPr lvl="2" marR="0" rtl="0" algn="l">
              <a:spcBef>
                <a:spcPts val="0"/>
              </a:spcBef>
              <a:spcAft>
                <a:spcPts val="0"/>
              </a:spcAft>
              <a:buSzPts val="1400"/>
              <a:buNone/>
              <a:defRPr b="0" i="0" sz="1800" u="none" cap="none" strike="noStrike">
                <a:solidFill>
                  <a:schemeClr val="lt2"/>
                </a:solidFill>
              </a:defRPr>
            </a:lvl3pPr>
            <a:lvl4pPr lvl="3" marR="0" rtl="0" algn="l">
              <a:spcBef>
                <a:spcPts val="0"/>
              </a:spcBef>
              <a:spcAft>
                <a:spcPts val="0"/>
              </a:spcAft>
              <a:buSzPts val="1400"/>
              <a:buNone/>
              <a:defRPr b="0" i="0" sz="1800" u="none" cap="none" strike="noStrike">
                <a:solidFill>
                  <a:schemeClr val="lt2"/>
                </a:solidFill>
              </a:defRPr>
            </a:lvl4pPr>
            <a:lvl5pPr lvl="4" marR="0" rtl="0" algn="l">
              <a:spcBef>
                <a:spcPts val="0"/>
              </a:spcBef>
              <a:spcAft>
                <a:spcPts val="0"/>
              </a:spcAft>
              <a:buSzPts val="1400"/>
              <a:buNone/>
              <a:defRPr b="0" i="0" sz="1800" u="none" cap="none" strike="noStrike">
                <a:solidFill>
                  <a:schemeClr val="lt2"/>
                </a:solidFill>
              </a:defRPr>
            </a:lvl5pPr>
            <a:lvl6pPr lvl="5" marR="0" rtl="0" algn="l">
              <a:spcBef>
                <a:spcPts val="0"/>
              </a:spcBef>
              <a:spcAft>
                <a:spcPts val="0"/>
              </a:spcAft>
              <a:buSzPts val="1400"/>
              <a:buNone/>
              <a:defRPr b="0" i="0" sz="1800" u="none" cap="none" strike="noStrike">
                <a:solidFill>
                  <a:schemeClr val="lt2"/>
                </a:solidFill>
              </a:defRPr>
            </a:lvl6pPr>
            <a:lvl7pPr lvl="6" marR="0" rtl="0" algn="l">
              <a:spcBef>
                <a:spcPts val="0"/>
              </a:spcBef>
              <a:spcAft>
                <a:spcPts val="0"/>
              </a:spcAft>
              <a:buSzPts val="1400"/>
              <a:buNone/>
              <a:defRPr b="0" i="0" sz="1800" u="none" cap="none" strike="noStrike">
                <a:solidFill>
                  <a:schemeClr val="lt2"/>
                </a:solidFill>
              </a:defRPr>
            </a:lvl7pPr>
            <a:lvl8pPr lvl="7" marR="0" rtl="0" algn="l">
              <a:spcBef>
                <a:spcPts val="0"/>
              </a:spcBef>
              <a:spcAft>
                <a:spcPts val="0"/>
              </a:spcAft>
              <a:buSzPts val="1400"/>
              <a:buNone/>
              <a:defRPr b="0" i="0" sz="1800" u="none" cap="none" strike="noStrike">
                <a:solidFill>
                  <a:schemeClr val="lt2"/>
                </a:solidFill>
              </a:defRPr>
            </a:lvl8pPr>
            <a:lvl9pPr lvl="8" marR="0" rtl="0" algn="l">
              <a:spcBef>
                <a:spcPts val="0"/>
              </a:spcBef>
              <a:spcAft>
                <a:spcPts val="0"/>
              </a:spcAft>
              <a:buSzPts val="1400"/>
              <a:buNone/>
              <a:defRPr b="0" i="0" sz="1800" u="none" cap="none" strike="noStrike">
                <a:solidFill>
                  <a:schemeClr val="lt2"/>
                </a:solidFill>
              </a:defRPr>
            </a:lvl9pPr>
          </a:lstStyle>
          <a:p/>
        </p:txBody>
      </p:sp>
      <p:sp>
        <p:nvSpPr>
          <p:cNvPr id="7" name="Google Shape;7;p15"/>
          <p:cNvSpPr txBox="1"/>
          <p:nvPr>
            <p:ph idx="1" type="body"/>
          </p:nvPr>
        </p:nvSpPr>
        <p:spPr>
          <a:xfrm>
            <a:off x="685801" y="2142067"/>
            <a:ext cx="10131425" cy="3649133"/>
          </a:xfrm>
          <a:prstGeom prst="rect">
            <a:avLst/>
          </a:prstGeom>
          <a:noFill/>
          <a:ln>
            <a:noFill/>
          </a:ln>
        </p:spPr>
        <p:txBody>
          <a:bodyPr anchorCtr="0" anchor="ctr" bIns="45700" lIns="91425" spcFirstLastPara="1" rIns="91425" wrap="square" tIns="45700">
            <a:normAutofit/>
          </a:bodyPr>
          <a:lstStyle>
            <a:lvl1pPr indent="-342900" lvl="0" marL="457200" marR="0" rtl="0" algn="l">
              <a:spcBef>
                <a:spcPts val="0"/>
              </a:spcBef>
              <a:spcAft>
                <a:spcPts val="0"/>
              </a:spcAft>
              <a:buClr>
                <a:schemeClr val="lt1"/>
              </a:buClr>
              <a:buSzPts val="1800"/>
              <a:buFont typeface="Arial"/>
              <a:buChar char="•"/>
              <a:defRPr b="0" i="0" sz="1800" u="none" cap="none" strike="noStrike">
                <a:solidFill>
                  <a:schemeClr val="lt1"/>
                </a:solidFill>
                <a:latin typeface="Calibri"/>
                <a:ea typeface="Calibri"/>
                <a:cs typeface="Calibri"/>
                <a:sym typeface="Calibri"/>
              </a:defRPr>
            </a:lvl1pPr>
            <a:lvl2pPr indent="-330200" lvl="1" marL="914400" marR="0" rtl="0" algn="l">
              <a:spcBef>
                <a:spcPts val="1000"/>
              </a:spcBef>
              <a:spcAft>
                <a:spcPts val="0"/>
              </a:spcAft>
              <a:buClr>
                <a:schemeClr val="lt1"/>
              </a:buClr>
              <a:buSzPts val="1600"/>
              <a:buFont typeface="Arial"/>
              <a:buChar char="•"/>
              <a:defRPr b="0" i="0" sz="1600" u="none" cap="none" strike="noStrike">
                <a:solidFill>
                  <a:schemeClr val="lt1"/>
                </a:solidFill>
                <a:latin typeface="Calibri"/>
                <a:ea typeface="Calibri"/>
                <a:cs typeface="Calibri"/>
                <a:sym typeface="Calibri"/>
              </a:defRPr>
            </a:lvl2pPr>
            <a:lvl3pPr indent="-317500" lvl="2" marL="1371600" marR="0" rtl="0" algn="l">
              <a:spcBef>
                <a:spcPts val="1000"/>
              </a:spcBef>
              <a:spcAft>
                <a:spcPts val="0"/>
              </a:spcAft>
              <a:buClr>
                <a:schemeClr val="lt1"/>
              </a:buClr>
              <a:buSzPts val="1400"/>
              <a:buFont typeface="Arial"/>
              <a:buChar char="•"/>
              <a:defRPr b="0" i="0" sz="1400" u="none" cap="none" strike="noStrike">
                <a:solidFill>
                  <a:schemeClr val="lt1"/>
                </a:solidFill>
                <a:latin typeface="Calibri"/>
                <a:ea typeface="Calibri"/>
                <a:cs typeface="Calibri"/>
                <a:sym typeface="Calibri"/>
              </a:defRPr>
            </a:lvl3pPr>
            <a:lvl4pPr indent="-304800" lvl="3" marL="1828800" marR="0" rtl="0" algn="l">
              <a:spcBef>
                <a:spcPts val="1000"/>
              </a:spcBef>
              <a:spcAft>
                <a:spcPts val="0"/>
              </a:spcAft>
              <a:buClr>
                <a:schemeClr val="lt1"/>
              </a:buClr>
              <a:buSzPts val="1200"/>
              <a:buFont typeface="Arial"/>
              <a:buChar char="•"/>
              <a:defRPr b="0" i="0" sz="1200" u="none" cap="none" strike="noStrike">
                <a:solidFill>
                  <a:schemeClr val="lt1"/>
                </a:solidFill>
                <a:latin typeface="Calibri"/>
                <a:ea typeface="Calibri"/>
                <a:cs typeface="Calibri"/>
                <a:sym typeface="Calibri"/>
              </a:defRPr>
            </a:lvl4pPr>
            <a:lvl5pPr indent="-304800" lvl="4" marL="2286000" marR="0" rtl="0" algn="l">
              <a:spcBef>
                <a:spcPts val="1000"/>
              </a:spcBef>
              <a:spcAft>
                <a:spcPts val="0"/>
              </a:spcAft>
              <a:buClr>
                <a:schemeClr val="lt1"/>
              </a:buClr>
              <a:buSzPts val="1200"/>
              <a:buFont typeface="Arial"/>
              <a:buChar char="•"/>
              <a:defRPr b="0" i="0" sz="1200" u="none" cap="none" strike="noStrike">
                <a:solidFill>
                  <a:schemeClr val="lt1"/>
                </a:solidFill>
                <a:latin typeface="Calibri"/>
                <a:ea typeface="Calibri"/>
                <a:cs typeface="Calibri"/>
                <a:sym typeface="Calibri"/>
              </a:defRPr>
            </a:lvl5pPr>
            <a:lvl6pPr indent="-304800" lvl="5" marL="2743200" marR="0" rtl="0" algn="l">
              <a:spcBef>
                <a:spcPts val="1000"/>
              </a:spcBef>
              <a:spcAft>
                <a:spcPts val="0"/>
              </a:spcAft>
              <a:buClr>
                <a:schemeClr val="lt1"/>
              </a:buClr>
              <a:buSzPts val="1200"/>
              <a:buFont typeface="Arial"/>
              <a:buChar char="•"/>
              <a:defRPr b="0" i="0" sz="1200" u="none" cap="none" strike="noStrike">
                <a:solidFill>
                  <a:schemeClr val="lt1"/>
                </a:solidFill>
                <a:latin typeface="Calibri"/>
                <a:ea typeface="Calibri"/>
                <a:cs typeface="Calibri"/>
                <a:sym typeface="Calibri"/>
              </a:defRPr>
            </a:lvl6pPr>
            <a:lvl7pPr indent="-304800" lvl="6" marL="3200400" marR="0" rtl="0" algn="l">
              <a:spcBef>
                <a:spcPts val="1000"/>
              </a:spcBef>
              <a:spcAft>
                <a:spcPts val="0"/>
              </a:spcAft>
              <a:buClr>
                <a:schemeClr val="lt1"/>
              </a:buClr>
              <a:buSzPts val="1200"/>
              <a:buFont typeface="Arial"/>
              <a:buChar char="•"/>
              <a:defRPr b="0" i="0" sz="1200" u="none" cap="none" strike="noStrike">
                <a:solidFill>
                  <a:schemeClr val="lt1"/>
                </a:solidFill>
                <a:latin typeface="Calibri"/>
                <a:ea typeface="Calibri"/>
                <a:cs typeface="Calibri"/>
                <a:sym typeface="Calibri"/>
              </a:defRPr>
            </a:lvl7pPr>
            <a:lvl8pPr indent="-304800" lvl="7" marL="3657600" marR="0" rtl="0" algn="l">
              <a:spcBef>
                <a:spcPts val="1000"/>
              </a:spcBef>
              <a:spcAft>
                <a:spcPts val="0"/>
              </a:spcAft>
              <a:buClr>
                <a:schemeClr val="lt1"/>
              </a:buClr>
              <a:buSzPts val="1200"/>
              <a:buFont typeface="Arial"/>
              <a:buChar char="•"/>
              <a:defRPr b="0" i="0" sz="1200" u="none" cap="none" strike="noStrike">
                <a:solidFill>
                  <a:schemeClr val="lt1"/>
                </a:solidFill>
                <a:latin typeface="Calibri"/>
                <a:ea typeface="Calibri"/>
                <a:cs typeface="Calibri"/>
                <a:sym typeface="Calibri"/>
              </a:defRPr>
            </a:lvl8pPr>
            <a:lvl9pPr indent="-304800" lvl="8" marL="4114800" marR="0" rtl="0" algn="l">
              <a:spcBef>
                <a:spcPts val="1000"/>
              </a:spcBef>
              <a:spcAft>
                <a:spcPts val="1000"/>
              </a:spcAft>
              <a:buClr>
                <a:schemeClr val="lt1"/>
              </a:buClr>
              <a:buSzPts val="1200"/>
              <a:buFont typeface="Arial"/>
              <a:buChar char="•"/>
              <a:defRPr b="0" i="0" sz="1200" u="none" cap="none" strike="noStrike">
                <a:solidFill>
                  <a:schemeClr val="lt1"/>
                </a:solidFill>
                <a:latin typeface="Calibri"/>
                <a:ea typeface="Calibri"/>
                <a:cs typeface="Calibri"/>
                <a:sym typeface="Calibri"/>
              </a:defRPr>
            </a:lvl9pPr>
          </a:lstStyle>
          <a:p/>
        </p:txBody>
      </p:sp>
      <p:sp>
        <p:nvSpPr>
          <p:cNvPr id="8" name="Google Shape;8;p15"/>
          <p:cNvSpPr txBox="1"/>
          <p:nvPr>
            <p:ph idx="10" type="dt"/>
          </p:nvPr>
        </p:nvSpPr>
        <p:spPr>
          <a:xfrm>
            <a:off x="8589660" y="5870575"/>
            <a:ext cx="1600200" cy="3778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9" name="Google Shape;9;p15"/>
          <p:cNvSpPr txBox="1"/>
          <p:nvPr>
            <p:ph idx="11" type="ftr"/>
          </p:nvPr>
        </p:nvSpPr>
        <p:spPr>
          <a:xfrm>
            <a:off x="685800" y="5870575"/>
            <a:ext cx="7827659" cy="3778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0" name="Google Shape;10;p15"/>
          <p:cNvSpPr txBox="1"/>
          <p:nvPr>
            <p:ph idx="12" type="sldNum"/>
          </p:nvPr>
        </p:nvSpPr>
        <p:spPr>
          <a:xfrm>
            <a:off x="10266060" y="5870575"/>
            <a:ext cx="551167" cy="3778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00" u="none" cap="none" strike="noStrike">
                <a:solidFill>
                  <a:schemeClr val="lt1"/>
                </a:solidFill>
                <a:latin typeface="Calibri"/>
                <a:ea typeface="Calibri"/>
                <a:cs typeface="Calibri"/>
                <a:sym typeface="Calibri"/>
              </a:defRPr>
            </a:lvl1pPr>
            <a:lvl2pPr indent="0" lvl="1" marL="0" marR="0" rtl="0" algn="r">
              <a:spcBef>
                <a:spcPts val="0"/>
              </a:spcBef>
              <a:buNone/>
              <a:defRPr b="0" i="0" sz="1000" u="none" cap="none" strike="noStrike">
                <a:solidFill>
                  <a:schemeClr val="lt1"/>
                </a:solidFill>
                <a:latin typeface="Calibri"/>
                <a:ea typeface="Calibri"/>
                <a:cs typeface="Calibri"/>
                <a:sym typeface="Calibri"/>
              </a:defRPr>
            </a:lvl2pPr>
            <a:lvl3pPr indent="0" lvl="2" marL="0" marR="0" rtl="0" algn="r">
              <a:spcBef>
                <a:spcPts val="0"/>
              </a:spcBef>
              <a:buNone/>
              <a:defRPr b="0" i="0" sz="1000" u="none" cap="none" strike="noStrike">
                <a:solidFill>
                  <a:schemeClr val="lt1"/>
                </a:solidFill>
                <a:latin typeface="Calibri"/>
                <a:ea typeface="Calibri"/>
                <a:cs typeface="Calibri"/>
                <a:sym typeface="Calibri"/>
              </a:defRPr>
            </a:lvl3pPr>
            <a:lvl4pPr indent="0" lvl="3" marL="0" marR="0" rtl="0" algn="r">
              <a:spcBef>
                <a:spcPts val="0"/>
              </a:spcBef>
              <a:buNone/>
              <a:defRPr b="0" i="0" sz="1000" u="none" cap="none" strike="noStrike">
                <a:solidFill>
                  <a:schemeClr val="lt1"/>
                </a:solidFill>
                <a:latin typeface="Calibri"/>
                <a:ea typeface="Calibri"/>
                <a:cs typeface="Calibri"/>
                <a:sym typeface="Calibri"/>
              </a:defRPr>
            </a:lvl4pPr>
            <a:lvl5pPr indent="0" lvl="4" marL="0" marR="0" rtl="0" algn="r">
              <a:spcBef>
                <a:spcPts val="0"/>
              </a:spcBef>
              <a:buNone/>
              <a:defRPr b="0" i="0" sz="1000" u="none" cap="none" strike="noStrike">
                <a:solidFill>
                  <a:schemeClr val="lt1"/>
                </a:solidFill>
                <a:latin typeface="Calibri"/>
                <a:ea typeface="Calibri"/>
                <a:cs typeface="Calibri"/>
                <a:sym typeface="Calibri"/>
              </a:defRPr>
            </a:lvl5pPr>
            <a:lvl6pPr indent="0" lvl="5" marL="0" marR="0" rtl="0" algn="r">
              <a:spcBef>
                <a:spcPts val="0"/>
              </a:spcBef>
              <a:buNone/>
              <a:defRPr b="0" i="0" sz="1000" u="none" cap="none" strike="noStrike">
                <a:solidFill>
                  <a:schemeClr val="lt1"/>
                </a:solidFill>
                <a:latin typeface="Calibri"/>
                <a:ea typeface="Calibri"/>
                <a:cs typeface="Calibri"/>
                <a:sym typeface="Calibri"/>
              </a:defRPr>
            </a:lvl6pPr>
            <a:lvl7pPr indent="0" lvl="6" marL="0" marR="0" rtl="0" algn="r">
              <a:spcBef>
                <a:spcPts val="0"/>
              </a:spcBef>
              <a:buNone/>
              <a:defRPr b="0" i="0" sz="1000" u="none" cap="none" strike="noStrike">
                <a:solidFill>
                  <a:schemeClr val="lt1"/>
                </a:solidFill>
                <a:latin typeface="Calibri"/>
                <a:ea typeface="Calibri"/>
                <a:cs typeface="Calibri"/>
                <a:sym typeface="Calibri"/>
              </a:defRPr>
            </a:lvl7pPr>
            <a:lvl8pPr indent="0" lvl="7" marL="0" marR="0" rtl="0" algn="r">
              <a:spcBef>
                <a:spcPts val="0"/>
              </a:spcBef>
              <a:buNone/>
              <a:defRPr b="0" i="0" sz="1000" u="none" cap="none" strike="noStrike">
                <a:solidFill>
                  <a:schemeClr val="lt1"/>
                </a:solidFill>
                <a:latin typeface="Calibri"/>
                <a:ea typeface="Calibri"/>
                <a:cs typeface="Calibri"/>
                <a:sym typeface="Calibri"/>
              </a:defRPr>
            </a:lvl8pPr>
            <a:lvl9pPr indent="0" lvl="8" marL="0" marR="0" rtl="0" algn="r">
              <a:spcBef>
                <a:spcPts val="0"/>
              </a:spcBef>
              <a:buNone/>
              <a:defRPr b="0" i="0" sz="100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IN"/>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6.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drive.google.com/file/d/1Dw_Pryck276qhOE_PGjm76HPmYxvG3fE/view" TargetMode="Externa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7.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
          <p:cNvSpPr txBox="1"/>
          <p:nvPr>
            <p:ph type="ctrTitle"/>
          </p:nvPr>
        </p:nvSpPr>
        <p:spPr>
          <a:xfrm>
            <a:off x="3962399" y="1964268"/>
            <a:ext cx="4691744" cy="1405468"/>
          </a:xfrm>
          <a:prstGeom prst="rect">
            <a:avLst/>
          </a:prstGeom>
          <a:noFill/>
          <a:ln>
            <a:noFill/>
          </a:ln>
        </p:spPr>
        <p:txBody>
          <a:bodyPr anchorCtr="0" anchor="b" bIns="45700" lIns="91425" spcFirstLastPara="1" rIns="91425" wrap="square" tIns="45700">
            <a:normAutofit/>
          </a:bodyPr>
          <a:lstStyle/>
          <a:p>
            <a:pPr indent="0" lvl="0" marL="0" rtl="0" algn="l">
              <a:spcBef>
                <a:spcPts val="0"/>
              </a:spcBef>
              <a:spcAft>
                <a:spcPts val="0"/>
              </a:spcAft>
              <a:buClr>
                <a:schemeClr val="lt1"/>
              </a:buClr>
              <a:buSzPts val="4800"/>
              <a:buFont typeface="Calibri"/>
              <a:buNone/>
            </a:pPr>
            <a:r>
              <a:rPr lang="en-IN"/>
              <a:t>NEURONS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pic>
        <p:nvPicPr>
          <p:cNvPr id="197" name="Google Shape;197;gc4673c2f0a_0_0"/>
          <p:cNvPicPr preferRelativeResize="0"/>
          <p:nvPr/>
        </p:nvPicPr>
        <p:blipFill rotWithShape="1">
          <a:blip r:embed="rId3">
            <a:alphaModFix/>
          </a:blip>
          <a:srcRect b="1479" l="0" r="0" t="-1480"/>
          <a:stretch/>
        </p:blipFill>
        <p:spPr>
          <a:xfrm>
            <a:off x="221988" y="152400"/>
            <a:ext cx="11748035" cy="655320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5"/>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i="1" lang="en-IN"/>
              <a:t>CELL BODY</a:t>
            </a:r>
            <a:endParaRPr i="1"/>
          </a:p>
        </p:txBody>
      </p:sp>
      <p:sp>
        <p:nvSpPr>
          <p:cNvPr id="203" name="Google Shape;203;p5"/>
          <p:cNvSpPr txBox="1"/>
          <p:nvPr>
            <p:ph idx="1" type="body"/>
          </p:nvPr>
        </p:nvSpPr>
        <p:spPr>
          <a:xfrm>
            <a:off x="685801" y="2142067"/>
            <a:ext cx="10131425" cy="3649133"/>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800"/>
              <a:buChar char="•"/>
            </a:pPr>
            <a:r>
              <a:rPr b="0" i="0" lang="en-IN">
                <a:solidFill>
                  <a:schemeClr val="accent6"/>
                </a:solidFill>
                <a:latin typeface="Proxima Nova"/>
                <a:ea typeface="Proxima Nova"/>
                <a:cs typeface="Proxima Nova"/>
                <a:sym typeface="Proxima Nova"/>
              </a:rPr>
              <a:t>Like other cell bodies, a neuron’s soma contains a nucleus and specialized organelles.</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It’s enclosed by a membrane which both protects it and allows it to interact with its immediate surroundings.</a:t>
            </a:r>
            <a:endParaRPr>
              <a:solidFill>
                <a:schemeClr val="accent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6"/>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i="1" lang="en-IN"/>
              <a:t>AXON</a:t>
            </a:r>
            <a:endParaRPr i="1"/>
          </a:p>
        </p:txBody>
      </p:sp>
      <p:sp>
        <p:nvSpPr>
          <p:cNvPr id="209" name="Google Shape;209;p6"/>
          <p:cNvSpPr txBox="1"/>
          <p:nvPr>
            <p:ph idx="1" type="body"/>
          </p:nvPr>
        </p:nvSpPr>
        <p:spPr>
          <a:xfrm>
            <a:off x="685801" y="2142067"/>
            <a:ext cx="10131425" cy="3649133"/>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800"/>
              <a:buChar char="•"/>
            </a:pPr>
            <a:r>
              <a:rPr b="0" i="0" lang="en-IN">
                <a:solidFill>
                  <a:schemeClr val="accent6"/>
                </a:solidFill>
                <a:latin typeface="Proxima Nova"/>
                <a:ea typeface="Proxima Nova"/>
                <a:cs typeface="Proxima Nova"/>
                <a:sym typeface="Proxima Nova"/>
              </a:rPr>
              <a:t>An axon is a long, tail-like structure which joins the cell body at a specialized junction called the axon hillock. </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Many axons are insulated with a fatty substance called myelin. </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Myelin helps axons to conduct an electrical signal.</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 Neurons generally have one main axon.</a:t>
            </a:r>
            <a:endParaRPr>
              <a:solidFill>
                <a:schemeClr val="accent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7"/>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n-IN"/>
              <a:t>DENDRITES</a:t>
            </a:r>
            <a:endParaRPr/>
          </a:p>
        </p:txBody>
      </p:sp>
      <p:sp>
        <p:nvSpPr>
          <p:cNvPr id="215" name="Google Shape;215;p7"/>
          <p:cNvSpPr txBox="1"/>
          <p:nvPr>
            <p:ph idx="1" type="body"/>
          </p:nvPr>
        </p:nvSpPr>
        <p:spPr>
          <a:xfrm>
            <a:off x="685801" y="2142067"/>
            <a:ext cx="10131425" cy="3649133"/>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800"/>
              <a:buChar char="•"/>
            </a:pPr>
            <a:r>
              <a:rPr b="0" i="0" lang="en-IN">
                <a:solidFill>
                  <a:schemeClr val="accent6"/>
                </a:solidFill>
                <a:latin typeface="Proxima Nova"/>
                <a:ea typeface="Proxima Nova"/>
                <a:cs typeface="Proxima Nova"/>
                <a:sym typeface="Proxima Nova"/>
              </a:rPr>
              <a:t>Dendrites are fibrous roots that branch out from the cell body.</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 Like antennae, dendrites receive and process signals from the axons of other neurons.</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 Neurons can have more than one set of dendrites, known as dendritic trees. </a:t>
            </a:r>
            <a:endParaRPr>
              <a:solidFill>
                <a:schemeClr val="accent6"/>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gc31c7f92b0_0_46"/>
          <p:cNvSpPr txBox="1"/>
          <p:nvPr>
            <p:ph type="title"/>
          </p:nvPr>
        </p:nvSpPr>
        <p:spPr>
          <a:xfrm>
            <a:off x="685801" y="609600"/>
            <a:ext cx="10131300" cy="14562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t/>
            </a:r>
            <a:endParaRPr/>
          </a:p>
        </p:txBody>
      </p:sp>
      <p:sp>
        <p:nvSpPr>
          <p:cNvPr id="221" name="Google Shape;221;gc31c7f92b0_0_46"/>
          <p:cNvSpPr txBox="1"/>
          <p:nvPr>
            <p:ph idx="1" type="body"/>
          </p:nvPr>
        </p:nvSpPr>
        <p:spPr>
          <a:xfrm>
            <a:off x="685801" y="2142067"/>
            <a:ext cx="10131300" cy="3649200"/>
          </a:xfrm>
          <a:prstGeom prst="rect">
            <a:avLst/>
          </a:prstGeom>
        </p:spPr>
        <p:txBody>
          <a:bodyPr anchorCtr="0" anchor="ctr" bIns="45700" lIns="91425" spcFirstLastPara="1" rIns="91425" wrap="square" tIns="45700">
            <a:normAutofit/>
          </a:bodyPr>
          <a:lstStyle/>
          <a:p>
            <a:pPr indent="0" lvl="0" marL="0" rtl="0" algn="l">
              <a:spcBef>
                <a:spcPts val="0"/>
              </a:spcBef>
              <a:spcAft>
                <a:spcPts val="1000"/>
              </a:spcAft>
              <a:buNone/>
            </a:pPr>
            <a:r>
              <a:t/>
            </a:r>
            <a:endParaRPr/>
          </a:p>
        </p:txBody>
      </p:sp>
      <p:pic>
        <p:nvPicPr>
          <p:cNvPr id="222" name="Google Shape;222;gc31c7f92b0_0_46" title="Neurons or nerve cells - Structure function and types of neurons _ Human Anatomy _ 3D Biology_2.mp4">
            <a:hlinkClick r:id="rId3"/>
          </p:cNvPr>
          <p:cNvPicPr preferRelativeResize="0"/>
          <p:nvPr/>
        </p:nvPicPr>
        <p:blipFill>
          <a:blip r:embed="rId4">
            <a:alphaModFix/>
          </a:blip>
          <a:stretch>
            <a:fillRect/>
          </a:stretch>
        </p:blipFill>
        <p:spPr>
          <a:xfrm>
            <a:off x="582275" y="609600"/>
            <a:ext cx="10234825" cy="51816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2"/>
                                        </p:tgtEl>
                                        <p:attrNameLst>
                                          <p:attrName>style.visibility</p:attrName>
                                        </p:attrNameLst>
                                      </p:cBhvr>
                                      <p:to>
                                        <p:strVal val="visible"/>
                                      </p:to>
                                    </p:set>
                                    <p:animEffect filter="fade" transition="in">
                                      <p:cBhvr>
                                        <p:cTn dur="1000"/>
                                        <p:tgtEl>
                                          <p:spTgt spid="22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8"/>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n-IN"/>
              <a:t>TYPES OF NEURON</a:t>
            </a:r>
            <a:endParaRPr/>
          </a:p>
        </p:txBody>
      </p:sp>
      <p:sp>
        <p:nvSpPr>
          <p:cNvPr id="228" name="Google Shape;228;p8"/>
          <p:cNvSpPr txBox="1"/>
          <p:nvPr>
            <p:ph idx="1" type="body"/>
          </p:nvPr>
        </p:nvSpPr>
        <p:spPr>
          <a:xfrm>
            <a:off x="685802" y="2142068"/>
            <a:ext cx="9818912" cy="869646"/>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1800"/>
              <a:buNone/>
            </a:pPr>
            <a:r>
              <a:rPr b="1" lang="en-IN"/>
              <a:t>1.  SENSORY NEURON :- </a:t>
            </a:r>
            <a:endParaRPr b="1"/>
          </a:p>
        </p:txBody>
      </p:sp>
      <p:sp>
        <p:nvSpPr>
          <p:cNvPr id="229" name="Google Shape;229;p8"/>
          <p:cNvSpPr txBox="1"/>
          <p:nvPr/>
        </p:nvSpPr>
        <p:spPr>
          <a:xfrm>
            <a:off x="685800" y="3087914"/>
            <a:ext cx="9002486" cy="1477328"/>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accent6"/>
              </a:buClr>
              <a:buSzPts val="1800"/>
              <a:buFont typeface="Arial"/>
              <a:buChar char="•"/>
            </a:pPr>
            <a:r>
              <a:rPr b="0" i="0" lang="en-IN" sz="1800" u="none" cap="none" strike="noStrike">
                <a:solidFill>
                  <a:schemeClr val="accent6"/>
                </a:solidFill>
                <a:latin typeface="Proxima Nova"/>
                <a:ea typeface="Proxima Nova"/>
                <a:cs typeface="Proxima Nova"/>
                <a:sym typeface="Proxima Nova"/>
              </a:rPr>
              <a:t>Sensory neurons are triggered by physical and chemical inputs from your environment.</a:t>
            </a:r>
            <a:endParaRPr/>
          </a:p>
          <a:p>
            <a:pPr indent="0" lvl="0" marL="0" marR="0" rtl="0" algn="l">
              <a:spcBef>
                <a:spcPts val="0"/>
              </a:spcBef>
              <a:spcAft>
                <a:spcPts val="0"/>
              </a:spcAft>
              <a:buNone/>
            </a:pPr>
            <a:r>
              <a:rPr b="0" i="0" lang="en-IN" sz="1800" u="none" cap="none" strike="noStrike">
                <a:solidFill>
                  <a:schemeClr val="accent6"/>
                </a:solidFill>
                <a:latin typeface="Proxima Nova"/>
                <a:ea typeface="Proxima Nova"/>
                <a:cs typeface="Proxima Nova"/>
                <a:sym typeface="Proxima Nova"/>
              </a:rPr>
              <a:t> </a:t>
            </a:r>
            <a:endParaRPr/>
          </a:p>
          <a:p>
            <a:pPr indent="-285750" lvl="0" marL="285750" marR="0" rtl="0" algn="l">
              <a:spcBef>
                <a:spcPts val="0"/>
              </a:spcBef>
              <a:spcAft>
                <a:spcPts val="0"/>
              </a:spcAft>
              <a:buClr>
                <a:schemeClr val="accent6"/>
              </a:buClr>
              <a:buSzPts val="1800"/>
              <a:buFont typeface="Arial"/>
              <a:buChar char="•"/>
            </a:pPr>
            <a:r>
              <a:rPr b="0" i="0" lang="en-IN" sz="1800">
                <a:solidFill>
                  <a:schemeClr val="accent6"/>
                </a:solidFill>
                <a:latin typeface="Proxima Nova"/>
                <a:ea typeface="Proxima Nova"/>
                <a:cs typeface="Proxima Nova"/>
                <a:sym typeface="Proxima Nova"/>
              </a:rPr>
              <a:t>Sound, touch, heat, and light are physical inputs. Smell and taste are chemical inputs.</a:t>
            </a:r>
            <a:endParaRPr sz="1800">
              <a:solidFill>
                <a:schemeClr val="accent6"/>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9"/>
          <p:cNvSpPr txBox="1"/>
          <p:nvPr>
            <p:ph idx="1" type="body"/>
          </p:nvPr>
        </p:nvSpPr>
        <p:spPr>
          <a:xfrm>
            <a:off x="907150" y="816427"/>
            <a:ext cx="9651900" cy="813900"/>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800"/>
              <a:buChar char="•"/>
            </a:pPr>
            <a:r>
              <a:rPr lang="en-IN"/>
              <a:t>2.  MOTOR NEURONS :-</a:t>
            </a:r>
            <a:endParaRPr/>
          </a:p>
        </p:txBody>
      </p:sp>
      <p:sp>
        <p:nvSpPr>
          <p:cNvPr id="235" name="Google Shape;235;p9"/>
          <p:cNvSpPr txBox="1"/>
          <p:nvPr/>
        </p:nvSpPr>
        <p:spPr>
          <a:xfrm flipH="1">
            <a:off x="6095999" y="-46199972"/>
            <a:ext cx="616857" cy="3582519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IN" sz="1800">
                <a:solidFill>
                  <a:srgbClr val="231F20"/>
                </a:solidFill>
                <a:latin typeface="Proxima Nova"/>
                <a:ea typeface="Proxima Nova"/>
                <a:cs typeface="Proxima Nova"/>
                <a:sym typeface="Proxima Nova"/>
              </a:rPr>
              <a:t>Motor neurons play a role in movement, including voluntary and involuntary movements. These neurons allow the brain and spinal cord to communicate with muscles, organs, and glands all over the body.</a:t>
            </a:r>
            <a:endParaRPr/>
          </a:p>
          <a:p>
            <a:pPr indent="0" lvl="0" marL="0" marR="0" rtl="0" algn="l">
              <a:spcBef>
                <a:spcPts val="0"/>
              </a:spcBef>
              <a:spcAft>
                <a:spcPts val="0"/>
              </a:spcAft>
              <a:buNone/>
            </a:pPr>
            <a:r>
              <a:rPr b="0" i="0" lang="en-IN" sz="1800">
                <a:solidFill>
                  <a:srgbClr val="231F20"/>
                </a:solidFill>
                <a:latin typeface="Proxima Nova"/>
                <a:ea typeface="Proxima Nova"/>
                <a:cs typeface="Proxima Nova"/>
                <a:sym typeface="Proxima Nova"/>
              </a:rPr>
              <a:t>There are two types of motor neurons: lower and upper. Lower motor neurons carry signals from the spinal cord to the smooth muscles and the skeletal muscles. Upper motor neurons carry signals between your brain and spinal cord.</a:t>
            </a:r>
            <a:endParaRPr/>
          </a:p>
        </p:txBody>
      </p:sp>
      <p:sp>
        <p:nvSpPr>
          <p:cNvPr id="236" name="Google Shape;236;p9"/>
          <p:cNvSpPr txBox="1"/>
          <p:nvPr/>
        </p:nvSpPr>
        <p:spPr>
          <a:xfrm>
            <a:off x="907143" y="2626480"/>
            <a:ext cx="9379857" cy="2308324"/>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accent6"/>
              </a:buClr>
              <a:buSzPts val="1800"/>
              <a:buFont typeface="Arial"/>
              <a:buChar char="•"/>
            </a:pPr>
            <a:r>
              <a:rPr b="0" i="0" lang="en-IN" sz="1800">
                <a:solidFill>
                  <a:schemeClr val="accent6"/>
                </a:solidFill>
                <a:latin typeface="Proxima Nova"/>
                <a:ea typeface="Proxima Nova"/>
                <a:cs typeface="Proxima Nova"/>
                <a:sym typeface="Proxima Nova"/>
              </a:rPr>
              <a:t>Motor neurons play a role in movement, including voluntary and involuntary movements. </a:t>
            </a:r>
            <a:endParaRPr/>
          </a:p>
          <a:p>
            <a:pPr indent="-285750" lvl="0" marL="285750" marR="0" rtl="0" algn="l">
              <a:spcBef>
                <a:spcPts val="0"/>
              </a:spcBef>
              <a:spcAft>
                <a:spcPts val="0"/>
              </a:spcAft>
              <a:buClr>
                <a:schemeClr val="accent6"/>
              </a:buClr>
              <a:buSzPts val="1800"/>
              <a:buFont typeface="Arial"/>
              <a:buChar char="•"/>
            </a:pPr>
            <a:r>
              <a:rPr b="0" i="0" lang="en-IN" sz="1800">
                <a:solidFill>
                  <a:schemeClr val="accent6"/>
                </a:solidFill>
                <a:latin typeface="Proxima Nova"/>
                <a:ea typeface="Proxima Nova"/>
                <a:cs typeface="Proxima Nova"/>
                <a:sym typeface="Proxima Nova"/>
              </a:rPr>
              <a:t>These neurons allow the brain and spinal cord to communicate with muscles, organs, and glands all over the body.</a:t>
            </a:r>
            <a:endParaRPr/>
          </a:p>
          <a:p>
            <a:pPr indent="-285750" lvl="0" marL="285750" marR="0" rtl="0" algn="l">
              <a:spcBef>
                <a:spcPts val="0"/>
              </a:spcBef>
              <a:spcAft>
                <a:spcPts val="0"/>
              </a:spcAft>
              <a:buClr>
                <a:schemeClr val="accent6"/>
              </a:buClr>
              <a:buSzPts val="1800"/>
              <a:buFont typeface="Arial"/>
              <a:buChar char="•"/>
            </a:pPr>
            <a:r>
              <a:rPr b="0" i="0" lang="en-IN" sz="1800">
                <a:solidFill>
                  <a:schemeClr val="accent6"/>
                </a:solidFill>
                <a:latin typeface="Proxima Nova"/>
                <a:ea typeface="Proxima Nova"/>
                <a:cs typeface="Proxima Nova"/>
                <a:sym typeface="Proxima Nova"/>
              </a:rPr>
              <a:t> There are two types of motor neurons: lower and upper. </a:t>
            </a:r>
            <a:endParaRPr/>
          </a:p>
          <a:p>
            <a:pPr indent="-285750" lvl="0" marL="285750" marR="0" rtl="0" algn="l">
              <a:spcBef>
                <a:spcPts val="0"/>
              </a:spcBef>
              <a:spcAft>
                <a:spcPts val="0"/>
              </a:spcAft>
              <a:buClr>
                <a:schemeClr val="accent6"/>
              </a:buClr>
              <a:buSzPts val="1800"/>
              <a:buFont typeface="Arial"/>
              <a:buChar char="•"/>
            </a:pPr>
            <a:r>
              <a:rPr b="0" i="0" lang="en-IN" sz="1800">
                <a:solidFill>
                  <a:schemeClr val="accent6"/>
                </a:solidFill>
                <a:latin typeface="Proxima Nova"/>
                <a:ea typeface="Proxima Nova"/>
                <a:cs typeface="Proxima Nova"/>
                <a:sym typeface="Proxima Nova"/>
              </a:rPr>
              <a:t>Lower motor neurons carry     signals from the spinal cord to the smooth muscles and the skeletal muscles. </a:t>
            </a:r>
            <a:endParaRPr/>
          </a:p>
          <a:p>
            <a:pPr indent="-285750" lvl="0" marL="285750" marR="0" rtl="0" algn="l">
              <a:spcBef>
                <a:spcPts val="0"/>
              </a:spcBef>
              <a:spcAft>
                <a:spcPts val="0"/>
              </a:spcAft>
              <a:buClr>
                <a:schemeClr val="accent6"/>
              </a:buClr>
              <a:buSzPts val="1800"/>
              <a:buFont typeface="Arial"/>
              <a:buChar char="•"/>
            </a:pPr>
            <a:r>
              <a:rPr b="0" i="0" lang="en-IN" sz="1800">
                <a:solidFill>
                  <a:schemeClr val="accent6"/>
                </a:solidFill>
                <a:latin typeface="Proxima Nova"/>
                <a:ea typeface="Proxima Nova"/>
                <a:cs typeface="Proxima Nova"/>
                <a:sym typeface="Proxima Nova"/>
              </a:rPr>
              <a:t>Upper motor neurons carry signals between your brain and spinal cord.</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10"/>
          <p:cNvSpPr txBox="1"/>
          <p:nvPr>
            <p:ph idx="1" type="body"/>
          </p:nvPr>
        </p:nvSpPr>
        <p:spPr>
          <a:xfrm>
            <a:off x="685801" y="1540934"/>
            <a:ext cx="10131425" cy="726923"/>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800"/>
              <a:buChar char="•"/>
            </a:pPr>
            <a:r>
              <a:rPr lang="en-IN"/>
              <a:t>3. INTERNEURONS :- </a:t>
            </a:r>
            <a:endParaRPr/>
          </a:p>
        </p:txBody>
      </p:sp>
      <p:sp>
        <p:nvSpPr>
          <p:cNvPr id="242" name="Google Shape;242;p10"/>
          <p:cNvSpPr txBox="1"/>
          <p:nvPr/>
        </p:nvSpPr>
        <p:spPr>
          <a:xfrm>
            <a:off x="878342" y="2997200"/>
            <a:ext cx="8338229" cy="1477328"/>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accent6"/>
              </a:buClr>
              <a:buSzPts val="1800"/>
              <a:buFont typeface="Arial"/>
              <a:buChar char="•"/>
            </a:pPr>
            <a:r>
              <a:rPr b="0" i="0" lang="en-IN" sz="1800">
                <a:solidFill>
                  <a:schemeClr val="accent6"/>
                </a:solidFill>
                <a:latin typeface="Proxima Nova"/>
                <a:ea typeface="Proxima Nova"/>
                <a:cs typeface="Proxima Nova"/>
                <a:sym typeface="Proxima Nova"/>
              </a:rPr>
              <a:t>Interneurons are neural intermediaries found in your brain and spinal cord. </a:t>
            </a:r>
            <a:endParaRPr/>
          </a:p>
          <a:p>
            <a:pPr indent="-285750" lvl="0" marL="285750" marR="0" rtl="0" algn="l">
              <a:spcBef>
                <a:spcPts val="0"/>
              </a:spcBef>
              <a:spcAft>
                <a:spcPts val="0"/>
              </a:spcAft>
              <a:buClr>
                <a:schemeClr val="accent6"/>
              </a:buClr>
              <a:buSzPts val="1800"/>
              <a:buFont typeface="Arial"/>
              <a:buChar char="•"/>
            </a:pPr>
            <a:r>
              <a:rPr b="0" i="0" lang="en-IN" sz="1800">
                <a:solidFill>
                  <a:schemeClr val="accent6"/>
                </a:solidFill>
                <a:latin typeface="Proxima Nova"/>
                <a:ea typeface="Proxima Nova"/>
                <a:cs typeface="Proxima Nova"/>
                <a:sym typeface="Proxima Nova"/>
              </a:rPr>
              <a:t>They’re the most common type of neuron. </a:t>
            </a:r>
            <a:endParaRPr/>
          </a:p>
          <a:p>
            <a:pPr indent="-285750" lvl="0" marL="285750" marR="0" rtl="0" algn="l">
              <a:spcBef>
                <a:spcPts val="0"/>
              </a:spcBef>
              <a:spcAft>
                <a:spcPts val="0"/>
              </a:spcAft>
              <a:buClr>
                <a:schemeClr val="accent6"/>
              </a:buClr>
              <a:buSzPts val="1800"/>
              <a:buFont typeface="Arial"/>
              <a:buChar char="•"/>
            </a:pPr>
            <a:r>
              <a:rPr b="0" i="0" lang="en-IN" sz="1800">
                <a:solidFill>
                  <a:schemeClr val="accent6"/>
                </a:solidFill>
                <a:latin typeface="Proxima Nova"/>
                <a:ea typeface="Proxima Nova"/>
                <a:cs typeface="Proxima Nova"/>
                <a:sym typeface="Proxima Nova"/>
              </a:rPr>
              <a:t>They pass signals from sensory neurons and other interneurons to motor neurons and other interneurons. </a:t>
            </a:r>
            <a:endParaRPr/>
          </a:p>
          <a:p>
            <a:pPr indent="-285750" lvl="0" marL="285750" marR="0" rtl="0" algn="l">
              <a:spcBef>
                <a:spcPts val="0"/>
              </a:spcBef>
              <a:spcAft>
                <a:spcPts val="0"/>
              </a:spcAft>
              <a:buClr>
                <a:schemeClr val="accent6"/>
              </a:buClr>
              <a:buSzPts val="1800"/>
              <a:buFont typeface="Arial"/>
              <a:buChar char="•"/>
            </a:pPr>
            <a:r>
              <a:rPr b="0" i="0" lang="en-IN" sz="1800">
                <a:solidFill>
                  <a:schemeClr val="accent6"/>
                </a:solidFill>
                <a:latin typeface="Proxima Nova"/>
                <a:ea typeface="Proxima Nova"/>
                <a:cs typeface="Proxima Nova"/>
                <a:sym typeface="Proxima Nova"/>
              </a:rPr>
              <a:t>Often, they form complex circuits that help you to react to external stimuli.</a:t>
            </a:r>
            <a:endParaRPr sz="1800">
              <a:solidFill>
                <a:schemeClr val="accent6"/>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11"/>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n-IN"/>
              <a:t>FUNCTIONS OF NEURON</a:t>
            </a:r>
            <a:endParaRPr/>
          </a:p>
        </p:txBody>
      </p:sp>
      <p:sp>
        <p:nvSpPr>
          <p:cNvPr id="248" name="Google Shape;248;p11"/>
          <p:cNvSpPr txBox="1"/>
          <p:nvPr>
            <p:ph idx="1" type="body"/>
          </p:nvPr>
        </p:nvSpPr>
        <p:spPr>
          <a:xfrm>
            <a:off x="685801" y="2142067"/>
            <a:ext cx="10131425" cy="3649133"/>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800"/>
              <a:buChar char="•"/>
            </a:pPr>
            <a:r>
              <a:rPr b="0" i="0" lang="en-IN">
                <a:solidFill>
                  <a:schemeClr val="accent6"/>
                </a:solidFill>
                <a:latin typeface="Proxima Nova"/>
                <a:ea typeface="Proxima Nova"/>
                <a:cs typeface="Proxima Nova"/>
                <a:sym typeface="Proxima Nova"/>
              </a:rPr>
              <a:t>Neurons send signals using action potentials. </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An action potential is a shift in the neuron’s electric potential caused by the flow of ions in and out of the neural membrane.</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Action potentials can trigger both chemical and electrical synapses.</a:t>
            </a:r>
            <a:endParaRPr/>
          </a:p>
          <a:p>
            <a:pPr indent="-171450" lvl="0" marL="285750" rtl="0" algn="l">
              <a:spcBef>
                <a:spcPts val="1000"/>
              </a:spcBef>
              <a:spcAft>
                <a:spcPts val="0"/>
              </a:spcAft>
              <a:buSzPts val="1800"/>
              <a:buNone/>
            </a:pPr>
            <a:r>
              <a:t/>
            </a:r>
            <a:endParaRPr>
              <a:solidFill>
                <a:schemeClr val="accent6"/>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12"/>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n-IN"/>
              <a:t>1. </a:t>
            </a:r>
            <a:r>
              <a:rPr i="1" lang="en-IN"/>
              <a:t>CHEMICAL SYNAPSES</a:t>
            </a:r>
            <a:endParaRPr/>
          </a:p>
        </p:txBody>
      </p:sp>
      <p:sp>
        <p:nvSpPr>
          <p:cNvPr id="254" name="Google Shape;254;p12"/>
          <p:cNvSpPr txBox="1"/>
          <p:nvPr>
            <p:ph idx="1" type="body"/>
          </p:nvPr>
        </p:nvSpPr>
        <p:spPr>
          <a:xfrm>
            <a:off x="685801" y="2142067"/>
            <a:ext cx="10131425" cy="3649133"/>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800"/>
              <a:buChar char="•"/>
            </a:pPr>
            <a:r>
              <a:rPr b="0" i="0" lang="en-IN">
                <a:solidFill>
                  <a:schemeClr val="accent6"/>
                </a:solidFill>
                <a:latin typeface="Proxima Nova"/>
                <a:ea typeface="Proxima Nova"/>
                <a:cs typeface="Proxima Nova"/>
                <a:sym typeface="Proxima Nova"/>
              </a:rPr>
              <a:t>In a chemical synapse, action potentials affect other neurons via a gap between neurons called a synapse. </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Synapses consist of a presynaptic ending, a synaptic cleft, and a postsynaptic ending.</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When an action potential is generated, it’s carried along the axon to a presynaptic ending. </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This triggers the release of chemical messengers called neurotransmitters.</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 These molecules cross the synaptic cleft and bind to receptors in the postsynaptic ending of a dendrite.</a:t>
            </a:r>
            <a:endParaRPr/>
          </a:p>
          <a:p>
            <a:pPr indent="-171450" lvl="0" marL="285750" rtl="0" algn="l">
              <a:spcBef>
                <a:spcPts val="1000"/>
              </a:spcBef>
              <a:spcAft>
                <a:spcPts val="0"/>
              </a:spcAft>
              <a:buSzPts val="18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n-IN"/>
              <a:t>NEURON STRUCTURE</a:t>
            </a:r>
            <a:endParaRPr/>
          </a:p>
        </p:txBody>
      </p:sp>
      <p:sp>
        <p:nvSpPr>
          <p:cNvPr id="150" name="Google Shape;150;p2"/>
          <p:cNvSpPr txBox="1"/>
          <p:nvPr>
            <p:ph idx="1" type="body"/>
          </p:nvPr>
        </p:nvSpPr>
        <p:spPr>
          <a:xfrm>
            <a:off x="685801" y="2142067"/>
            <a:ext cx="10131425" cy="3649133"/>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1800"/>
              <a:buNone/>
            </a:pPr>
            <a:r>
              <a:rPr lang="en-IN"/>
              <a:t>Content :-</a:t>
            </a:r>
            <a:endParaRPr/>
          </a:p>
          <a:p>
            <a:pPr indent="-285750" lvl="0" marL="285750" rtl="0" algn="l">
              <a:spcBef>
                <a:spcPts val="1000"/>
              </a:spcBef>
              <a:spcAft>
                <a:spcPts val="0"/>
              </a:spcAft>
              <a:buSzPts val="1800"/>
              <a:buChar char="•"/>
            </a:pPr>
            <a:r>
              <a:rPr lang="en-IN">
                <a:solidFill>
                  <a:schemeClr val="accent6"/>
                </a:solidFill>
              </a:rPr>
              <a:t>Introduction</a:t>
            </a:r>
            <a:endParaRPr/>
          </a:p>
          <a:p>
            <a:pPr indent="-285750" lvl="0" marL="285750" rtl="0" algn="l">
              <a:spcBef>
                <a:spcPts val="1000"/>
              </a:spcBef>
              <a:spcAft>
                <a:spcPts val="0"/>
              </a:spcAft>
              <a:buSzPts val="1800"/>
              <a:buChar char="•"/>
            </a:pPr>
            <a:r>
              <a:rPr lang="en-IN">
                <a:solidFill>
                  <a:schemeClr val="accent6"/>
                </a:solidFill>
              </a:rPr>
              <a:t>Structure of neuron</a:t>
            </a:r>
            <a:endParaRPr/>
          </a:p>
          <a:p>
            <a:pPr indent="-285750" lvl="0" marL="285750" rtl="0" algn="l">
              <a:spcBef>
                <a:spcPts val="1000"/>
              </a:spcBef>
              <a:spcAft>
                <a:spcPts val="0"/>
              </a:spcAft>
              <a:buSzPts val="1800"/>
              <a:buChar char="•"/>
            </a:pPr>
            <a:r>
              <a:rPr lang="en-IN">
                <a:solidFill>
                  <a:schemeClr val="accent6"/>
                </a:solidFill>
              </a:rPr>
              <a:t>Types of neuron</a:t>
            </a:r>
            <a:endParaRPr/>
          </a:p>
          <a:p>
            <a:pPr indent="-285750" lvl="0" marL="285750" rtl="0" algn="l">
              <a:spcBef>
                <a:spcPts val="1000"/>
              </a:spcBef>
              <a:spcAft>
                <a:spcPts val="0"/>
              </a:spcAft>
              <a:buSzPts val="1800"/>
              <a:buChar char="•"/>
            </a:pPr>
            <a:r>
              <a:rPr lang="en-IN">
                <a:solidFill>
                  <a:schemeClr val="accent6"/>
                </a:solidFill>
              </a:rPr>
              <a:t>Functions of neuron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13"/>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i="1" lang="en-IN"/>
              <a:t>2. ELECTRIC SYNAPSES</a:t>
            </a:r>
            <a:endParaRPr i="1"/>
          </a:p>
        </p:txBody>
      </p:sp>
      <p:sp>
        <p:nvSpPr>
          <p:cNvPr id="260" name="Google Shape;260;p13"/>
          <p:cNvSpPr txBox="1"/>
          <p:nvPr>
            <p:ph idx="1" type="body"/>
          </p:nvPr>
        </p:nvSpPr>
        <p:spPr>
          <a:xfrm>
            <a:off x="685801" y="2142067"/>
            <a:ext cx="10131425" cy="3649133"/>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800"/>
              <a:buChar char="•"/>
            </a:pPr>
            <a:r>
              <a:rPr b="0" i="0" lang="en-IN">
                <a:solidFill>
                  <a:schemeClr val="accent6"/>
                </a:solidFill>
                <a:latin typeface="Proxima Nova"/>
                <a:ea typeface="Proxima Nova"/>
                <a:cs typeface="Proxima Nova"/>
                <a:sym typeface="Proxima Nova"/>
              </a:rPr>
              <a:t>Electrical synapses can only excite.</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 They occur when two neurons are connected via a gap junction. </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This gap is much smaller than a synapse, and includes ion channels which facilitate the direct transmission of a positive electrical signal. </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As a result, electrical synapses are much faster than chemical synapses. </a:t>
            </a:r>
            <a:endParaRPr/>
          </a:p>
          <a:p>
            <a:pPr indent="-285750" lvl="0" marL="285750" rtl="0" algn="l">
              <a:spcBef>
                <a:spcPts val="1000"/>
              </a:spcBef>
              <a:spcAft>
                <a:spcPts val="0"/>
              </a:spcAft>
              <a:buSzPts val="1800"/>
              <a:buChar char="•"/>
            </a:pPr>
            <a:r>
              <a:rPr b="0" i="0" lang="en-IN">
                <a:solidFill>
                  <a:schemeClr val="accent6"/>
                </a:solidFill>
                <a:latin typeface="Proxima Nova"/>
                <a:ea typeface="Proxima Nova"/>
                <a:cs typeface="Proxima Nova"/>
                <a:sym typeface="Proxima Nova"/>
              </a:rPr>
              <a:t>However, the signal diminishes from one neuron to the next, making them less effective at transmitting.</a:t>
            </a:r>
            <a:endParaRPr>
              <a:solidFill>
                <a:schemeClr val="accent6"/>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gc31c7f92b0_0_41"/>
          <p:cNvSpPr txBox="1"/>
          <p:nvPr>
            <p:ph type="title"/>
          </p:nvPr>
        </p:nvSpPr>
        <p:spPr>
          <a:xfrm>
            <a:off x="685801" y="609600"/>
            <a:ext cx="10131300" cy="14562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Types of Glia cell</a:t>
            </a:r>
            <a:endParaRPr/>
          </a:p>
        </p:txBody>
      </p:sp>
      <p:sp>
        <p:nvSpPr>
          <p:cNvPr id="266" name="Google Shape;266;gc31c7f92b0_0_41"/>
          <p:cNvSpPr txBox="1"/>
          <p:nvPr>
            <p:ph idx="1" type="body"/>
          </p:nvPr>
        </p:nvSpPr>
        <p:spPr>
          <a:xfrm>
            <a:off x="685801" y="2142067"/>
            <a:ext cx="10131300" cy="3649200"/>
          </a:xfrm>
          <a:prstGeom prst="rect">
            <a:avLst/>
          </a:prstGeom>
        </p:spPr>
        <p:txBody>
          <a:bodyPr anchorCtr="0" anchor="ctr" bIns="45700" lIns="91425" spcFirstLastPara="1" rIns="91425" wrap="square" tIns="45700">
            <a:normAutofit/>
          </a:bodyPr>
          <a:lstStyle/>
          <a:p>
            <a:pPr indent="-342900" lvl="0" marL="457200" rtl="0" algn="l">
              <a:spcBef>
                <a:spcPts val="0"/>
              </a:spcBef>
              <a:spcAft>
                <a:spcPts val="0"/>
              </a:spcAft>
              <a:buSzPts val="1800"/>
              <a:buAutoNum type="arabicPeriod"/>
            </a:pPr>
            <a:r>
              <a:rPr lang="en-IN"/>
              <a:t>Astrocytes- Brain Barrier</a:t>
            </a:r>
            <a:endParaRPr/>
          </a:p>
          <a:p>
            <a:pPr indent="-342900" lvl="0" marL="457200" rtl="0" algn="l">
              <a:spcBef>
                <a:spcPts val="0"/>
              </a:spcBef>
              <a:spcAft>
                <a:spcPts val="0"/>
              </a:spcAft>
              <a:buSzPts val="1800"/>
              <a:buAutoNum type="arabicPeriod"/>
            </a:pPr>
            <a:r>
              <a:rPr lang="en-IN"/>
              <a:t>Microglia- Phagocytic</a:t>
            </a:r>
            <a:endParaRPr/>
          </a:p>
          <a:p>
            <a:pPr indent="-342900" lvl="0" marL="457200" rtl="0" algn="l">
              <a:spcBef>
                <a:spcPts val="0"/>
              </a:spcBef>
              <a:spcAft>
                <a:spcPts val="0"/>
              </a:spcAft>
              <a:buSzPts val="1800"/>
              <a:buAutoNum type="arabicPeriod"/>
            </a:pPr>
            <a:r>
              <a:rPr lang="en-IN"/>
              <a:t>Oligodendrocytes- Form preservation of myelin sheath</a:t>
            </a:r>
            <a:endParaRPr/>
          </a:p>
          <a:p>
            <a:pPr indent="-342900" lvl="0" marL="457200" rtl="0" algn="l">
              <a:spcBef>
                <a:spcPts val="0"/>
              </a:spcBef>
              <a:spcAft>
                <a:spcPts val="0"/>
              </a:spcAft>
              <a:buSzPts val="1800"/>
              <a:buAutoNum type="arabicPeriod"/>
            </a:pPr>
            <a:r>
              <a:rPr lang="en-IN"/>
              <a:t>Schwann cell- Peripheral nervous system</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14"/>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t/>
            </a:r>
            <a:endParaRPr/>
          </a:p>
        </p:txBody>
      </p:sp>
      <p:pic>
        <p:nvPicPr>
          <p:cNvPr id="272" name="Google Shape;272;p14"/>
          <p:cNvPicPr preferRelativeResize="0"/>
          <p:nvPr>
            <p:ph idx="1" type="body"/>
          </p:nvPr>
        </p:nvPicPr>
        <p:blipFill rotWithShape="1">
          <a:blip r:embed="rId3">
            <a:alphaModFix/>
          </a:blip>
          <a:srcRect b="0" l="0" r="0" t="0"/>
          <a:stretch/>
        </p:blipFill>
        <p:spPr>
          <a:xfrm>
            <a:off x="685801" y="394495"/>
            <a:ext cx="10807224" cy="606901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n-IN"/>
              <a:t>INTRODUCTION</a:t>
            </a:r>
            <a:endParaRPr/>
          </a:p>
        </p:txBody>
      </p:sp>
      <p:sp>
        <p:nvSpPr>
          <p:cNvPr id="156" name="Google Shape;156;p3"/>
          <p:cNvSpPr txBox="1"/>
          <p:nvPr>
            <p:ph idx="1" type="body"/>
          </p:nvPr>
        </p:nvSpPr>
        <p:spPr>
          <a:xfrm>
            <a:off x="685801" y="2142067"/>
            <a:ext cx="10131425" cy="3649133"/>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1800"/>
              <a:buChar char="•"/>
            </a:pPr>
            <a:r>
              <a:rPr b="0" i="0" lang="en-IN">
                <a:solidFill>
                  <a:schemeClr val="accent6"/>
                </a:solidFill>
                <a:latin typeface="Verdana"/>
                <a:ea typeface="Verdana"/>
                <a:cs typeface="Verdana"/>
                <a:sym typeface="Verdana"/>
              </a:rPr>
              <a:t>Nerve cells are called neurons. </a:t>
            </a:r>
            <a:endParaRPr/>
          </a:p>
          <a:p>
            <a:pPr indent="-285750" lvl="0" marL="285750" rtl="0" algn="l">
              <a:spcBef>
                <a:spcPts val="1000"/>
              </a:spcBef>
              <a:spcAft>
                <a:spcPts val="0"/>
              </a:spcAft>
              <a:buSzPts val="1800"/>
              <a:buChar char="•"/>
            </a:pPr>
            <a:r>
              <a:rPr b="0" i="0" lang="en-IN">
                <a:solidFill>
                  <a:schemeClr val="accent6"/>
                </a:solidFill>
                <a:latin typeface="Verdana"/>
                <a:ea typeface="Verdana"/>
                <a:cs typeface="Verdana"/>
                <a:sym typeface="Verdana"/>
              </a:rPr>
              <a:t>The human brain has about one billion neurons. </a:t>
            </a:r>
            <a:endParaRPr/>
          </a:p>
          <a:p>
            <a:pPr indent="-285750" lvl="0" marL="285750" rtl="0" algn="l">
              <a:spcBef>
                <a:spcPts val="1000"/>
              </a:spcBef>
              <a:spcAft>
                <a:spcPts val="0"/>
              </a:spcAft>
              <a:buSzPts val="1800"/>
              <a:buChar char="•"/>
            </a:pPr>
            <a:r>
              <a:rPr b="0" i="0" lang="en-IN">
                <a:solidFill>
                  <a:schemeClr val="accent6"/>
                </a:solidFill>
                <a:latin typeface="Verdana"/>
                <a:ea typeface="Verdana"/>
                <a:cs typeface="Verdana"/>
                <a:sym typeface="Verdana"/>
              </a:rPr>
              <a:t>Each neuron is a cell that uses biochemical reactions to receive, process, and transmit information. </a:t>
            </a:r>
            <a:endParaRPr/>
          </a:p>
          <a:p>
            <a:pPr indent="-285750" lvl="0" marL="285750" rtl="0" algn="l">
              <a:spcBef>
                <a:spcPts val="1000"/>
              </a:spcBef>
              <a:spcAft>
                <a:spcPts val="0"/>
              </a:spcAft>
              <a:buSzPts val="1800"/>
              <a:buChar char="•"/>
            </a:pPr>
            <a:r>
              <a:rPr b="0" i="0" lang="en-IN">
                <a:solidFill>
                  <a:schemeClr val="accent6"/>
                </a:solidFill>
                <a:latin typeface="Verdana"/>
                <a:ea typeface="Verdana"/>
                <a:cs typeface="Verdana"/>
                <a:sym typeface="Verdana"/>
              </a:rPr>
              <a:t>In simple terms, a neuron is a cell specialized to conduct and generate electrical impulses and to carry information from one part of the brain to another.</a:t>
            </a:r>
            <a:endParaRPr>
              <a:solidFill>
                <a:schemeClr val="accent6"/>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gc31c7f92b0_0_0"/>
          <p:cNvSpPr txBox="1"/>
          <p:nvPr>
            <p:ph type="title"/>
          </p:nvPr>
        </p:nvSpPr>
        <p:spPr>
          <a:xfrm>
            <a:off x="685801" y="609600"/>
            <a:ext cx="10131300" cy="14562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Cells</a:t>
            </a:r>
            <a:endParaRPr/>
          </a:p>
        </p:txBody>
      </p:sp>
      <p:sp>
        <p:nvSpPr>
          <p:cNvPr id="162" name="Google Shape;162;gc31c7f92b0_0_0"/>
          <p:cNvSpPr txBox="1"/>
          <p:nvPr>
            <p:ph idx="1" type="body"/>
          </p:nvPr>
        </p:nvSpPr>
        <p:spPr>
          <a:xfrm>
            <a:off x="685801" y="2142067"/>
            <a:ext cx="10131300" cy="3649200"/>
          </a:xfrm>
          <a:prstGeom prst="rect">
            <a:avLst/>
          </a:prstGeom>
        </p:spPr>
        <p:txBody>
          <a:bodyPr anchorCtr="0" anchor="ctr" bIns="45700" lIns="91425" spcFirstLastPara="1" rIns="91425" wrap="square" tIns="45700">
            <a:normAutofit/>
          </a:bodyPr>
          <a:lstStyle/>
          <a:p>
            <a:pPr indent="-342900" lvl="0" marL="457200" rtl="0" algn="l">
              <a:spcBef>
                <a:spcPts val="0"/>
              </a:spcBef>
              <a:spcAft>
                <a:spcPts val="0"/>
              </a:spcAft>
              <a:buClr>
                <a:srgbClr val="000000"/>
              </a:buClr>
              <a:buSzPts val="1800"/>
              <a:buAutoNum type="arabicPeriod"/>
            </a:pPr>
            <a:r>
              <a:rPr lang="en-IN">
                <a:solidFill>
                  <a:srgbClr val="000000"/>
                </a:solidFill>
              </a:rPr>
              <a:t>Receptor</a:t>
            </a:r>
            <a:endParaRPr>
              <a:solidFill>
                <a:srgbClr val="000000"/>
              </a:solidFill>
            </a:endParaRPr>
          </a:p>
          <a:p>
            <a:pPr indent="-342900" lvl="0" marL="457200" rtl="0" algn="l">
              <a:spcBef>
                <a:spcPts val="0"/>
              </a:spcBef>
              <a:spcAft>
                <a:spcPts val="0"/>
              </a:spcAft>
              <a:buClr>
                <a:srgbClr val="000000"/>
              </a:buClr>
              <a:buSzPts val="1800"/>
              <a:buAutoNum type="arabicPeriod"/>
            </a:pPr>
            <a:r>
              <a:rPr lang="en-IN">
                <a:solidFill>
                  <a:srgbClr val="000000"/>
                </a:solidFill>
              </a:rPr>
              <a:t>Effector</a:t>
            </a:r>
            <a:endParaRPr>
              <a:solidFill>
                <a:srgbClr val="000000"/>
              </a:solidFill>
            </a:endParaRPr>
          </a:p>
          <a:p>
            <a:pPr indent="-342900" lvl="0" marL="457200" rtl="0" algn="l">
              <a:spcBef>
                <a:spcPts val="0"/>
              </a:spcBef>
              <a:spcAft>
                <a:spcPts val="0"/>
              </a:spcAft>
              <a:buClr>
                <a:srgbClr val="000000"/>
              </a:buClr>
              <a:buSzPts val="1800"/>
              <a:buAutoNum type="arabicPeriod"/>
            </a:pPr>
            <a:r>
              <a:rPr lang="en-IN">
                <a:solidFill>
                  <a:srgbClr val="000000"/>
                </a:solidFill>
              </a:rPr>
              <a:t>Adjustor</a:t>
            </a:r>
            <a:endParaRPr>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gc31c7f92b0_0_6"/>
          <p:cNvSpPr txBox="1"/>
          <p:nvPr>
            <p:ph type="title"/>
          </p:nvPr>
        </p:nvSpPr>
        <p:spPr>
          <a:xfrm>
            <a:off x="685801" y="609600"/>
            <a:ext cx="10131300" cy="14562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Receptor cell</a:t>
            </a:r>
            <a:endParaRPr/>
          </a:p>
        </p:txBody>
      </p:sp>
      <p:sp>
        <p:nvSpPr>
          <p:cNvPr id="168" name="Google Shape;168;gc31c7f92b0_0_6"/>
          <p:cNvSpPr txBox="1"/>
          <p:nvPr>
            <p:ph idx="1" type="body"/>
          </p:nvPr>
        </p:nvSpPr>
        <p:spPr>
          <a:xfrm>
            <a:off x="685800" y="1730675"/>
            <a:ext cx="10131300" cy="4739100"/>
          </a:xfrm>
          <a:prstGeom prst="rect">
            <a:avLst/>
          </a:prstGeom>
        </p:spPr>
        <p:txBody>
          <a:bodyPr anchorCtr="0" anchor="ctr" bIns="45700" lIns="91425" spcFirstLastPara="1" rIns="91425" wrap="square" tIns="45700">
            <a:noAutofit/>
          </a:bodyPr>
          <a:lstStyle/>
          <a:p>
            <a:pPr indent="0" lvl="0" marL="0" rtl="0" algn="l">
              <a:lnSpc>
                <a:spcPct val="80000"/>
              </a:lnSpc>
              <a:spcBef>
                <a:spcPts val="0"/>
              </a:spcBef>
              <a:spcAft>
                <a:spcPts val="0"/>
              </a:spcAft>
              <a:buSzPts val="1018"/>
              <a:buNone/>
            </a:pPr>
            <a:r>
              <a:rPr lang="en-IN" sz="1865"/>
              <a:t>it is affected by 4 types of stimulus that is:</a:t>
            </a:r>
            <a:endParaRPr sz="1865"/>
          </a:p>
          <a:p>
            <a:pPr indent="-347027" lvl="0" marL="457200" rtl="0" algn="l">
              <a:lnSpc>
                <a:spcPct val="80000"/>
              </a:lnSpc>
              <a:spcBef>
                <a:spcPts val="1000"/>
              </a:spcBef>
              <a:spcAft>
                <a:spcPts val="0"/>
              </a:spcAft>
              <a:buSzPts val="1865"/>
              <a:buAutoNum type="arabicPeriod"/>
            </a:pPr>
            <a:r>
              <a:rPr lang="en-IN" sz="1865"/>
              <a:t>Thermal</a:t>
            </a:r>
            <a:endParaRPr sz="1865"/>
          </a:p>
          <a:p>
            <a:pPr indent="-347027" lvl="0" marL="457200" rtl="0" algn="l">
              <a:lnSpc>
                <a:spcPct val="80000"/>
              </a:lnSpc>
              <a:spcBef>
                <a:spcPts val="0"/>
              </a:spcBef>
              <a:spcAft>
                <a:spcPts val="0"/>
              </a:spcAft>
              <a:buSzPts val="1865"/>
              <a:buAutoNum type="arabicPeriod"/>
            </a:pPr>
            <a:r>
              <a:rPr lang="en-IN" sz="1865"/>
              <a:t>Mechanical</a:t>
            </a:r>
            <a:endParaRPr sz="1865"/>
          </a:p>
          <a:p>
            <a:pPr indent="-347027" lvl="0" marL="457200" rtl="0" algn="l">
              <a:lnSpc>
                <a:spcPct val="80000"/>
              </a:lnSpc>
              <a:spcBef>
                <a:spcPts val="0"/>
              </a:spcBef>
              <a:spcAft>
                <a:spcPts val="0"/>
              </a:spcAft>
              <a:buSzPts val="1865"/>
              <a:buAutoNum type="arabicPeriod"/>
            </a:pPr>
            <a:r>
              <a:rPr lang="en-IN" sz="1865"/>
              <a:t>Chemical</a:t>
            </a:r>
            <a:endParaRPr sz="1865"/>
          </a:p>
          <a:p>
            <a:pPr indent="-347027" lvl="0" marL="457200" rtl="0" algn="l">
              <a:lnSpc>
                <a:spcPct val="80000"/>
              </a:lnSpc>
              <a:spcBef>
                <a:spcPts val="0"/>
              </a:spcBef>
              <a:spcAft>
                <a:spcPts val="0"/>
              </a:spcAft>
              <a:buSzPts val="1865"/>
              <a:buAutoNum type="arabicPeriod"/>
            </a:pPr>
            <a:r>
              <a:rPr lang="en-IN" sz="1865"/>
              <a:t>Light</a:t>
            </a:r>
            <a:endParaRPr sz="1865"/>
          </a:p>
          <a:p>
            <a:pPr indent="0" lvl="0" marL="457200" rtl="0" algn="l">
              <a:lnSpc>
                <a:spcPct val="80000"/>
              </a:lnSpc>
              <a:spcBef>
                <a:spcPts val="1000"/>
              </a:spcBef>
              <a:spcAft>
                <a:spcPts val="0"/>
              </a:spcAft>
              <a:buSzPts val="1018"/>
              <a:buNone/>
            </a:pPr>
            <a:r>
              <a:rPr lang="en-IN" sz="1865"/>
              <a:t>Receptor cells are specialized nerve cells which inform about environment and changes in the body.</a:t>
            </a:r>
            <a:endParaRPr sz="1865"/>
          </a:p>
          <a:p>
            <a:pPr indent="0" lvl="0" marL="457200" rtl="0" algn="l">
              <a:lnSpc>
                <a:spcPct val="80000"/>
              </a:lnSpc>
              <a:spcBef>
                <a:spcPts val="1000"/>
              </a:spcBef>
              <a:spcAft>
                <a:spcPts val="0"/>
              </a:spcAft>
              <a:buSzPts val="1018"/>
              <a:buNone/>
            </a:pPr>
            <a:r>
              <a:rPr lang="en-IN" sz="1865"/>
              <a:t>Wenger, Jones &amp; Jones </a:t>
            </a:r>
            <a:endParaRPr sz="1865"/>
          </a:p>
          <a:p>
            <a:pPr indent="0" lvl="0" marL="457200" rtl="0" algn="l">
              <a:lnSpc>
                <a:spcPct val="80000"/>
              </a:lnSpc>
              <a:spcBef>
                <a:spcPts val="1000"/>
              </a:spcBef>
              <a:spcAft>
                <a:spcPts val="0"/>
              </a:spcAft>
              <a:buSzPts val="1018"/>
              <a:buNone/>
            </a:pPr>
            <a:r>
              <a:rPr lang="en-IN" sz="1700">
                <a:solidFill>
                  <a:schemeClr val="dk1"/>
                </a:solidFill>
                <a:highlight>
                  <a:schemeClr val="accent1"/>
                </a:highlight>
                <a:latin typeface="Arial"/>
                <a:ea typeface="Arial"/>
                <a:cs typeface="Arial"/>
                <a:sym typeface="Arial"/>
              </a:rPr>
              <a:t>We tend to classify receptors according to the </a:t>
            </a:r>
            <a:r>
              <a:rPr b="1" lang="en-IN" sz="1700">
                <a:solidFill>
                  <a:schemeClr val="dk1"/>
                </a:solidFill>
                <a:highlight>
                  <a:schemeClr val="accent1"/>
                </a:highlight>
                <a:latin typeface="Arial"/>
                <a:ea typeface="Arial"/>
                <a:cs typeface="Arial"/>
                <a:sym typeface="Arial"/>
              </a:rPr>
              <a:t>location or origin of the stimulus</a:t>
            </a:r>
            <a:endParaRPr sz="2465">
              <a:highlight>
                <a:schemeClr val="accent1"/>
              </a:highlight>
            </a:endParaRPr>
          </a:p>
          <a:p>
            <a:pPr indent="-334327" lvl="0" marL="457200" rtl="0" algn="l">
              <a:lnSpc>
                <a:spcPct val="80000"/>
              </a:lnSpc>
              <a:spcBef>
                <a:spcPts val="1000"/>
              </a:spcBef>
              <a:spcAft>
                <a:spcPts val="0"/>
              </a:spcAft>
              <a:buClr>
                <a:srgbClr val="000000"/>
              </a:buClr>
              <a:buSzPts val="1665"/>
              <a:buAutoNum type="arabicPeriod"/>
            </a:pPr>
            <a:r>
              <a:rPr lang="en-IN" sz="1865">
                <a:solidFill>
                  <a:srgbClr val="000000"/>
                </a:solidFill>
                <a:highlight>
                  <a:schemeClr val="accent1"/>
                </a:highlight>
              </a:rPr>
              <a:t>Exteroceptor- </a:t>
            </a:r>
            <a:r>
              <a:rPr lang="en-IN" sz="1517">
                <a:solidFill>
                  <a:srgbClr val="000000"/>
                </a:solidFill>
                <a:highlight>
                  <a:schemeClr val="accent1"/>
                </a:highlight>
                <a:latin typeface="Arial"/>
                <a:ea typeface="Arial"/>
                <a:cs typeface="Arial"/>
                <a:sym typeface="Arial"/>
              </a:rPr>
              <a:t>respond to stimuli from outside the body - vision, sound, touch, smell, temperature, pain etc.</a:t>
            </a:r>
            <a:endParaRPr sz="2165">
              <a:solidFill>
                <a:srgbClr val="000000"/>
              </a:solidFill>
              <a:highlight>
                <a:schemeClr val="accent1"/>
              </a:highlight>
            </a:endParaRPr>
          </a:p>
          <a:p>
            <a:pPr indent="-334327" lvl="0" marL="457200" rtl="0" algn="l">
              <a:lnSpc>
                <a:spcPct val="80000"/>
              </a:lnSpc>
              <a:spcBef>
                <a:spcPts val="0"/>
              </a:spcBef>
              <a:spcAft>
                <a:spcPts val="0"/>
              </a:spcAft>
              <a:buClr>
                <a:srgbClr val="000000"/>
              </a:buClr>
              <a:buSzPts val="1665"/>
              <a:buAutoNum type="arabicPeriod"/>
            </a:pPr>
            <a:r>
              <a:rPr lang="en-IN" sz="1965">
                <a:solidFill>
                  <a:srgbClr val="000000"/>
                </a:solidFill>
                <a:highlight>
                  <a:schemeClr val="accent1"/>
                </a:highlight>
              </a:rPr>
              <a:t>Proprioceptor-</a:t>
            </a:r>
            <a:r>
              <a:rPr lang="en-IN" sz="1271">
                <a:solidFill>
                  <a:srgbClr val="000000"/>
                </a:solidFill>
                <a:highlight>
                  <a:schemeClr val="accent1"/>
                </a:highlight>
                <a:latin typeface="Arial"/>
                <a:ea typeface="Arial"/>
                <a:cs typeface="Arial"/>
                <a:sym typeface="Arial"/>
              </a:rPr>
              <a:t>a</a:t>
            </a:r>
            <a:r>
              <a:rPr lang="en-IN" sz="1571">
                <a:solidFill>
                  <a:srgbClr val="000000"/>
                </a:solidFill>
                <a:highlight>
                  <a:schemeClr val="accent1"/>
                </a:highlight>
                <a:latin typeface="Arial"/>
                <a:ea typeface="Arial"/>
                <a:cs typeface="Arial"/>
                <a:sym typeface="Arial"/>
              </a:rPr>
              <a:t> sensory receptor which receives stimuli from within the body, especially o</a:t>
            </a:r>
            <a:r>
              <a:rPr lang="en-IN" sz="1471">
                <a:solidFill>
                  <a:srgbClr val="000000"/>
                </a:solidFill>
                <a:highlight>
                  <a:schemeClr val="accent1"/>
                </a:highlight>
                <a:latin typeface="Arial"/>
                <a:ea typeface="Arial"/>
                <a:cs typeface="Arial"/>
                <a:sym typeface="Arial"/>
              </a:rPr>
              <a:t>ne that responds to position and movement.</a:t>
            </a:r>
            <a:endParaRPr sz="2165">
              <a:solidFill>
                <a:srgbClr val="000000"/>
              </a:solidFill>
              <a:highlight>
                <a:schemeClr val="accent1"/>
              </a:highlight>
            </a:endParaRPr>
          </a:p>
          <a:p>
            <a:pPr indent="-334327" lvl="0" marL="457200" rtl="0" algn="l">
              <a:lnSpc>
                <a:spcPct val="80000"/>
              </a:lnSpc>
              <a:spcBef>
                <a:spcPts val="0"/>
              </a:spcBef>
              <a:spcAft>
                <a:spcPts val="0"/>
              </a:spcAft>
              <a:buClr>
                <a:srgbClr val="000000"/>
              </a:buClr>
              <a:buSzPts val="1665"/>
              <a:buAutoNum type="arabicPeriod"/>
            </a:pPr>
            <a:r>
              <a:rPr lang="en-IN" sz="1865">
                <a:solidFill>
                  <a:srgbClr val="000000"/>
                </a:solidFill>
                <a:highlight>
                  <a:schemeClr val="accent1"/>
                </a:highlight>
              </a:rPr>
              <a:t>Interoceptor- </a:t>
            </a:r>
            <a:r>
              <a:rPr lang="en-IN" sz="1448">
                <a:solidFill>
                  <a:srgbClr val="000000"/>
                </a:solidFill>
                <a:highlight>
                  <a:schemeClr val="accent1"/>
                </a:highlight>
                <a:latin typeface="Arial"/>
                <a:ea typeface="Arial"/>
                <a:cs typeface="Arial"/>
                <a:sym typeface="Arial"/>
              </a:rPr>
              <a:t>a sensory receptor which receives stimuli from within the body, especially from the gut and other internal organs</a:t>
            </a:r>
            <a:r>
              <a:rPr lang="en-IN" sz="1171">
                <a:solidFill>
                  <a:srgbClr val="000000"/>
                </a:solidFill>
                <a:highlight>
                  <a:schemeClr val="accent1"/>
                </a:highlight>
                <a:latin typeface="Arial"/>
                <a:ea typeface="Arial"/>
                <a:cs typeface="Arial"/>
                <a:sym typeface="Arial"/>
              </a:rPr>
              <a:t>.</a:t>
            </a:r>
            <a:endParaRPr sz="1865">
              <a:solidFill>
                <a:srgbClr val="000000"/>
              </a:solidFill>
              <a:highlight>
                <a:schemeClr val="accent1"/>
              </a:highlight>
            </a:endParaRPr>
          </a:p>
          <a:p>
            <a:pPr indent="-334327" lvl="0" marL="457200" rtl="0" algn="l">
              <a:lnSpc>
                <a:spcPct val="80000"/>
              </a:lnSpc>
              <a:spcBef>
                <a:spcPts val="0"/>
              </a:spcBef>
              <a:spcAft>
                <a:spcPts val="0"/>
              </a:spcAft>
              <a:buClr>
                <a:srgbClr val="000000"/>
              </a:buClr>
              <a:buSzPts val="1665"/>
              <a:buAutoNum type="arabicPeriod"/>
            </a:pPr>
            <a:r>
              <a:rPr lang="en-IN" sz="1865">
                <a:solidFill>
                  <a:srgbClr val="000000"/>
                </a:solidFill>
                <a:highlight>
                  <a:schemeClr val="accent1"/>
                </a:highlight>
              </a:rPr>
              <a:t>Nociceptor- </a:t>
            </a:r>
            <a:r>
              <a:rPr lang="en-IN" sz="1310">
                <a:solidFill>
                  <a:srgbClr val="000000"/>
                </a:solidFill>
                <a:highlight>
                  <a:schemeClr val="accent1"/>
                </a:highlight>
                <a:latin typeface="Arial"/>
                <a:ea typeface="Arial"/>
                <a:cs typeface="Arial"/>
                <a:sym typeface="Arial"/>
              </a:rPr>
              <a:t>i</a:t>
            </a:r>
            <a:r>
              <a:rPr lang="en-IN" sz="1495">
                <a:solidFill>
                  <a:srgbClr val="000000"/>
                </a:solidFill>
                <a:highlight>
                  <a:schemeClr val="accent1"/>
                </a:highlight>
                <a:latin typeface="Arial"/>
                <a:ea typeface="Arial"/>
                <a:cs typeface="Arial"/>
                <a:sym typeface="Arial"/>
              </a:rPr>
              <a:t>s a sensory neuron that responds to damaging or potentially damaging stimuli by sending “possible threat” signals to the spinal cord and the brain.</a:t>
            </a:r>
            <a:endParaRPr sz="1587">
              <a:solidFill>
                <a:srgbClr val="000000"/>
              </a:solidFill>
              <a:highlight>
                <a:schemeClr val="accent1"/>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gc31c7f92b0_0_16"/>
          <p:cNvSpPr txBox="1"/>
          <p:nvPr>
            <p:ph type="title"/>
          </p:nvPr>
        </p:nvSpPr>
        <p:spPr>
          <a:xfrm>
            <a:off x="685801" y="609600"/>
            <a:ext cx="10131300" cy="14562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Effector cells</a:t>
            </a:r>
            <a:endParaRPr/>
          </a:p>
        </p:txBody>
      </p:sp>
      <p:sp>
        <p:nvSpPr>
          <p:cNvPr id="174" name="Google Shape;174;gc31c7f92b0_0_16"/>
          <p:cNvSpPr txBox="1"/>
          <p:nvPr>
            <p:ph idx="1" type="body"/>
          </p:nvPr>
        </p:nvSpPr>
        <p:spPr>
          <a:xfrm>
            <a:off x="685801" y="2142067"/>
            <a:ext cx="10131300" cy="36492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With the help of these cells individuals react.</a:t>
            </a:r>
            <a:endParaRPr/>
          </a:p>
          <a:p>
            <a:pPr indent="0" lvl="0" marL="0" rtl="0" algn="l">
              <a:spcBef>
                <a:spcPts val="1000"/>
              </a:spcBef>
              <a:spcAft>
                <a:spcPts val="0"/>
              </a:spcAft>
              <a:buNone/>
            </a:pPr>
            <a:r>
              <a:rPr lang="en-IN"/>
              <a:t>Muscles- 1. Smoothed muscles</a:t>
            </a:r>
            <a:endParaRPr/>
          </a:p>
          <a:p>
            <a:pPr indent="0" lvl="0" marL="0" rtl="0" algn="l">
              <a:spcBef>
                <a:spcPts val="1000"/>
              </a:spcBef>
              <a:spcAft>
                <a:spcPts val="0"/>
              </a:spcAft>
              <a:buNone/>
            </a:pPr>
            <a:r>
              <a:rPr lang="en-IN"/>
              <a:t>                   2. Striped Muscles</a:t>
            </a:r>
            <a:endParaRPr/>
          </a:p>
          <a:p>
            <a:pPr indent="0" lvl="0" marL="0" rtl="0" algn="l">
              <a:spcBef>
                <a:spcPts val="1000"/>
              </a:spcBef>
              <a:spcAft>
                <a:spcPts val="0"/>
              </a:spcAft>
              <a:buNone/>
            </a:pPr>
            <a:r>
              <a:rPr lang="en-IN"/>
              <a:t>                  3. Cardiac Muscles</a:t>
            </a:r>
            <a:endParaRPr/>
          </a:p>
          <a:p>
            <a:pPr indent="0" lvl="0" marL="0" rtl="0" algn="l">
              <a:spcBef>
                <a:spcPts val="1000"/>
              </a:spcBef>
              <a:spcAft>
                <a:spcPts val="0"/>
              </a:spcAft>
              <a:buNone/>
            </a:pPr>
            <a:r>
              <a:rPr lang="en-IN"/>
              <a:t>Glands-    1.  Exocrine</a:t>
            </a:r>
            <a:endParaRPr/>
          </a:p>
          <a:p>
            <a:pPr indent="0" lvl="0" marL="0" rtl="0" algn="l">
              <a:spcBef>
                <a:spcPts val="1000"/>
              </a:spcBef>
              <a:spcAft>
                <a:spcPts val="1000"/>
              </a:spcAft>
              <a:buNone/>
            </a:pPr>
            <a:r>
              <a:rPr lang="en-IN"/>
              <a:t>                  2. Endocrine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gc31c7f92b0_0_21"/>
          <p:cNvSpPr txBox="1"/>
          <p:nvPr>
            <p:ph type="title"/>
          </p:nvPr>
        </p:nvSpPr>
        <p:spPr>
          <a:xfrm>
            <a:off x="685801" y="609600"/>
            <a:ext cx="10131300" cy="14562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Adjustor Cells</a:t>
            </a:r>
            <a:endParaRPr/>
          </a:p>
        </p:txBody>
      </p:sp>
      <p:sp>
        <p:nvSpPr>
          <p:cNvPr id="180" name="Google Shape;180;gc31c7f92b0_0_21"/>
          <p:cNvSpPr txBox="1"/>
          <p:nvPr>
            <p:ph idx="1" type="body"/>
          </p:nvPr>
        </p:nvSpPr>
        <p:spPr>
          <a:xfrm>
            <a:off x="685801" y="2142067"/>
            <a:ext cx="10131300" cy="3649200"/>
          </a:xfrm>
          <a:prstGeom prst="rect">
            <a:avLst/>
          </a:prstGeom>
        </p:spPr>
        <p:txBody>
          <a:bodyPr anchorCtr="0" anchor="ctr" bIns="45700" lIns="91425" spcFirstLastPara="1" rIns="91425" wrap="square" tIns="45700">
            <a:normAutofit/>
          </a:bodyPr>
          <a:lstStyle/>
          <a:p>
            <a:pPr indent="0" lvl="0" marL="0" rtl="0" algn="l">
              <a:spcBef>
                <a:spcPts val="0"/>
              </a:spcBef>
              <a:spcAft>
                <a:spcPts val="1000"/>
              </a:spcAft>
              <a:buNone/>
            </a:pPr>
            <a:r>
              <a:rPr lang="en-IN"/>
              <a:t>Central Nervous system</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gc31c7f92b0_0_26"/>
          <p:cNvSpPr txBox="1"/>
          <p:nvPr>
            <p:ph type="title"/>
          </p:nvPr>
        </p:nvSpPr>
        <p:spPr>
          <a:xfrm>
            <a:off x="685801" y="609600"/>
            <a:ext cx="10131300" cy="14562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Neurons</a:t>
            </a:r>
            <a:endParaRPr/>
          </a:p>
        </p:txBody>
      </p:sp>
      <p:sp>
        <p:nvSpPr>
          <p:cNvPr id="186" name="Google Shape;186;gc31c7f92b0_0_26"/>
          <p:cNvSpPr txBox="1"/>
          <p:nvPr>
            <p:ph idx="1" type="body"/>
          </p:nvPr>
        </p:nvSpPr>
        <p:spPr>
          <a:xfrm>
            <a:off x="685801" y="2142067"/>
            <a:ext cx="10131300" cy="36492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IN"/>
              <a:t>Nervous system smallest Unit</a:t>
            </a:r>
            <a:endParaRPr/>
          </a:p>
          <a:p>
            <a:pPr indent="0" lvl="0" marL="0" rtl="0" algn="l">
              <a:spcBef>
                <a:spcPts val="1000"/>
              </a:spcBef>
              <a:spcAft>
                <a:spcPts val="0"/>
              </a:spcAft>
              <a:buNone/>
            </a:pPr>
            <a:r>
              <a:rPr lang="en-IN"/>
              <a:t>Santiago Ramony Cajal</a:t>
            </a:r>
            <a:endParaRPr/>
          </a:p>
          <a:p>
            <a:pPr indent="0" lvl="0" marL="0" rtl="0" algn="l">
              <a:spcBef>
                <a:spcPts val="1000"/>
              </a:spcBef>
              <a:spcAft>
                <a:spcPts val="1000"/>
              </a:spcAft>
              <a:buNone/>
            </a:pPr>
            <a:r>
              <a:rPr lang="en-IN"/>
              <a:t>Stimulation is changes in electrical impulses- Biological Transducer</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4"/>
          <p:cNvSpPr txBox="1"/>
          <p:nvPr>
            <p:ph type="title"/>
          </p:nvPr>
        </p:nvSpPr>
        <p:spPr>
          <a:xfrm>
            <a:off x="685801" y="609600"/>
            <a:ext cx="10131425" cy="1456267"/>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chemeClr val="lt1"/>
              </a:buClr>
              <a:buSzPts val="3600"/>
              <a:buFont typeface="Calibri"/>
              <a:buNone/>
            </a:pPr>
            <a:r>
              <a:rPr lang="en-IN"/>
              <a:t>STRUCTURE OF NEURON</a:t>
            </a:r>
            <a:endParaRPr/>
          </a:p>
        </p:txBody>
      </p:sp>
      <p:pic>
        <p:nvPicPr>
          <p:cNvPr id="192" name="Google Shape;192;p4"/>
          <p:cNvPicPr preferRelativeResize="0"/>
          <p:nvPr>
            <p:ph idx="1" type="body"/>
          </p:nvPr>
        </p:nvPicPr>
        <p:blipFill rotWithShape="1">
          <a:blip r:embed="rId3">
            <a:alphaModFix/>
          </a:blip>
          <a:srcRect b="0" l="0" r="0" t="0"/>
          <a:stretch/>
        </p:blipFill>
        <p:spPr>
          <a:xfrm>
            <a:off x="1678214" y="1773123"/>
            <a:ext cx="8835571" cy="485809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elestial">
  <a:themeElements>
    <a:clrScheme name="Celestial">
      <a:dk1>
        <a:srgbClr val="000000"/>
      </a:dk1>
      <a:lt1>
        <a:srgbClr val="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2019-10-16T21:47:50Z</dcterms:created>
  <dc:creator>sharma pourish</dc:creator>
</cp:coreProperties>
</file>