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Old Standard TT"/>
      <p:regular r:id="rId12"/>
      <p:bold r:id="rId13"/>
      <p: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OldStandardTT-bold.fntdata"/><Relationship Id="rId12" Type="http://schemas.openxmlformats.org/officeDocument/2006/relationships/font" Target="fonts/OldStandardT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OldStandardTT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a2d829c8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a2d829c8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a2d829c83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a2d829c83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a2d829c83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a2d829c83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ba2d829c83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ba2d829c83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ba2d829c83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ba2d829c83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en.wikipedia.org/wiki/John_Hathorne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Nathaniel Hawthorne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                             </a:t>
            </a:r>
            <a:r>
              <a:rPr lang="en" sz="2700"/>
              <a:t>An Introduction</a:t>
            </a:r>
            <a:endParaRPr sz="2700"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24250" y="0"/>
            <a:ext cx="209550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Nathaniel Hawthorne(1804-1864)</a:t>
            </a:r>
            <a:endParaRPr/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311700" y="1171600"/>
            <a:ext cx="8520600" cy="38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3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He was an American novelist, dark romantic, and short story writer. His works often focus on history, morality, and religion.</a:t>
            </a:r>
            <a:endParaRPr sz="2350">
              <a:solidFill>
                <a:srgbClr val="2021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His ancestors include John</a:t>
            </a:r>
            <a:r>
              <a:rPr lang="en" sz="2250">
                <a:solidFill>
                  <a:srgbClr val="0645AD"/>
                </a:solidFill>
                <a:highlight>
                  <a:srgbClr val="FFFFFF"/>
                </a:highlight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" sz="22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Hathorne, the only judge from the Salem witch trials, who never repented his involvement. </a:t>
            </a:r>
            <a:endParaRPr sz="2250">
              <a:solidFill>
                <a:srgbClr val="2021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2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He entered Bowdoin College in 1821, was elected to Phi Betta Kappa in 1824, and graduated in 1825. </a:t>
            </a:r>
            <a:endParaRPr sz="2250">
              <a:solidFill>
                <a:srgbClr val="2021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2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He published his first work in 1828, the novel </a:t>
            </a:r>
            <a:r>
              <a:rPr i="1" lang="en" sz="22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Fanshawe</a:t>
            </a:r>
            <a:r>
              <a:rPr lang="en" sz="22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; he later tried to suppress it, feeling that it was not equal to the standard of his later work.</a:t>
            </a:r>
            <a:r>
              <a:rPr baseline="30000" lang="en" sz="260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22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He published several short stories in periodicals, which he collected in 1837 as </a:t>
            </a:r>
            <a:r>
              <a:rPr i="1" lang="en" sz="22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Twice Told Tales</a:t>
            </a:r>
            <a:r>
              <a:rPr lang="en" sz="22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 </a:t>
            </a:r>
            <a:endParaRPr sz="3550">
              <a:solidFill>
                <a:srgbClr val="2021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205750"/>
            <a:ext cx="8520600" cy="43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In 1839, he began working at Boston Custom House as a salt </a:t>
            </a:r>
            <a:r>
              <a:rPr lang="en" sz="2500"/>
              <a:t>and coal </a:t>
            </a:r>
            <a:r>
              <a:rPr lang="en" sz="2500"/>
              <a:t>measurer.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/>
              <a:t>In 1846, he was given the job of surveyor at the port of Salem for his service to the Democratic party.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/>
              <a:t> Later, when the Democrats were thrown out of office, Hawthorne was also thrown out of job. Then he wrote his masterpiece, </a:t>
            </a:r>
            <a:r>
              <a:rPr i="1" lang="en" sz="2500"/>
              <a:t>The Scarlet Letter</a:t>
            </a:r>
            <a:r>
              <a:rPr lang="en" sz="2500"/>
              <a:t>, which published in 1850, proved to be a great success.</a:t>
            </a:r>
            <a:endParaRPr sz="2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516000"/>
            <a:ext cx="85206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Much of Hawthorne's writing centers on New England, many works featuring moral metaphors with an anti-Puritan inspiration.</a:t>
            </a:r>
            <a:endParaRPr sz="2450">
              <a:solidFill>
                <a:srgbClr val="2021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His fiction works are considered part of the Romantic Movement and, more specifically, dark romanticism. </a:t>
            </a:r>
            <a:endParaRPr sz="2450">
              <a:solidFill>
                <a:srgbClr val="2021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His themes often center on the inherent evil and sin of humanity, and his works often have moral messages and deep psychological complexity.</a:t>
            </a:r>
            <a:endParaRPr sz="3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The Scarlet Letter</a:t>
            </a:r>
            <a:r>
              <a:rPr lang="en"/>
              <a:t>(1850)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It is a tale a adultery set in Puritan America. 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/>
              <a:t>It is a romance of seventeenth- century Salem.</a:t>
            </a:r>
            <a:endParaRPr sz="2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/>
              <a:t> It concerns sins and the attempt of societies to purge themselves of it, as well as blundering nature of many of these attempts.</a:t>
            </a:r>
            <a:endParaRPr sz="2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