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Old Standard TT"/>
      <p:regular r:id="rId12"/>
      <p:bold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bold.fntdata"/><Relationship Id="rId12" Type="http://schemas.openxmlformats.org/officeDocument/2006/relationships/font" Target="fonts/OldStandardT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a2d829c8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a2d829c8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a2d829c83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a2d829c83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a2d829c8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a2d829c8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a2d829c8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a2d829c8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a2d829c83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a2d829c83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John_Hathorn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Nathaniel Hawthorne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                             </a:t>
            </a:r>
            <a:r>
              <a:rPr lang="en" sz="2700"/>
              <a:t>An Introduction</a:t>
            </a:r>
            <a:endParaRPr sz="270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250" y="0"/>
            <a:ext cx="20955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Nathaniel Hawthorne(1804-1864)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00"/>
            <a:ext cx="8520600" cy="38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was an American novelist, dark romantic, and short story writer. His works often focus on history, morality, and religion.</a:t>
            </a:r>
            <a:endParaRPr sz="23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 ancestors include John</a:t>
            </a:r>
            <a:r>
              <a:rPr lang="en" sz="22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Hathorne, the only judge from the Salem witch trials, who never repented his involvement. </a:t>
            </a:r>
            <a:endParaRPr sz="22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He entered Bowdoin College in 1821, was elected to Phi Betta Kappa in 1824, and graduated in 1825. </a:t>
            </a:r>
            <a:endParaRPr sz="22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published his first work in 1828, the novel </a:t>
            </a:r>
            <a:r>
              <a:rPr i="1"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Fanshawe</a:t>
            </a: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 he later tried to suppress it, feeling that it was not equal to the standard of his later work.</a:t>
            </a:r>
            <a:r>
              <a:rPr baseline="30000" lang="en" sz="260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published several short stories in periodicals, which he collected in 1837 as </a:t>
            </a:r>
            <a:r>
              <a:rPr i="1"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Twice Told Tales</a:t>
            </a:r>
            <a:r>
              <a:rPr lang="en" sz="22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endParaRPr sz="35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205750"/>
            <a:ext cx="8520600" cy="43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In 1839, he began working at Boston Custom House as a salt </a:t>
            </a:r>
            <a:r>
              <a:rPr lang="en" sz="2500"/>
              <a:t>and coal </a:t>
            </a:r>
            <a:r>
              <a:rPr lang="en" sz="2500"/>
              <a:t>measurer.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In 1846, he was given the job of surveyor at the port of Salem for his service to the Democratic party.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 Later, when the Democrats were thrown out of office, Hawthorne was also thrown out of job. Then he wrote his masterpiece, </a:t>
            </a:r>
            <a:r>
              <a:rPr i="1" lang="en" sz="2500"/>
              <a:t>The Scarlet Letter</a:t>
            </a:r>
            <a:r>
              <a:rPr lang="en" sz="2500"/>
              <a:t>, which published in 1850, proved to be a great success.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516000"/>
            <a:ext cx="85206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Much of Hawthorne's writing centers on New England, many works featuring moral metaphors with an anti-Puritan inspiration.</a:t>
            </a:r>
            <a:endParaRPr sz="24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His fiction works are considered part of the Romantic Movement and, more specifically, dark romanticism. </a:t>
            </a:r>
            <a:endParaRPr sz="24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 themes often center on the inherent evil and sin of humanity, and his works often have moral messages and deep psychological complexity.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The Scarlet Letter</a:t>
            </a:r>
            <a:r>
              <a:rPr lang="en"/>
              <a:t>(1850)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It is a tale a adultery set in Puritan America. 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It is a romance of seventeenth- century Salem.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 It concerns sins and the attempt of societies to purge themselves of it, as well as blundering nature of many of these attempts.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