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  <p:embeddedFont>
      <p:font typeface="Merriweather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Merriweather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Merriweather-italic.fntdata"/><Relationship Id="rId14" Type="http://schemas.openxmlformats.org/officeDocument/2006/relationships/font" Target="fonts/Merriweather-bold.fntdata"/><Relationship Id="rId16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b98ddd25b3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b98ddd25b3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b96981ed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b96981ed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JOHN GALSWORTHY(1867-1933)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popular writer of early 20th century 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His work dealt in a realist manner with social issues of his day.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I Issues of class conflicts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II Class loyalties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His main focus was on the upper middle class, but he also looked sympathetically  at the lives of the socially and economically disadvantaged.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96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Nobel Prize Winner in 1932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 Most Popular Work His Novel Sequence </a:t>
            </a:r>
            <a:r>
              <a:rPr i="1" lang="en"/>
              <a:t>The Forsyte Saga </a:t>
            </a:r>
            <a:r>
              <a:rPr lang="en"/>
              <a:t>(1901-28)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Initially he wrote under the pseudonym John Sinjohn.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The first being a volume of short stories, From </a:t>
            </a:r>
            <a:r>
              <a:rPr i="1" lang="en" sz="1800"/>
              <a:t>The Four Winds (1897)</a:t>
            </a:r>
            <a:endParaRPr i="1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