
<file path=[Content_Types].xml><?xml version="1.0" encoding="utf-8"?>
<Types xmlns="http://schemas.openxmlformats.org/package/2006/content-types">
  <Default ContentType="application/x-fontdata" Extension="fntdata"/>
  <Default ContentType="application/xml" Extension="xml"/>
  <Default ContentType="application/vnd.openxmlformats-package.relationships+xml" Extension="rels"/>
  <Override ContentType="application/vnd.openxmlformats-officedocument.presentationml.notesSlide+xml" PartName="/ppt/notesSlides/notesSlide29.xml"/>
  <Override ContentType="application/vnd.openxmlformats-officedocument.presentationml.notesSlide+xml" PartName="/ppt/notesSlides/notesSlide32.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28.xml"/>
  <Override ContentType="application/vnd.openxmlformats-officedocument.presentationml.notesSlide+xml" PartName="/ppt/notesSlides/notesSlide15.xml"/>
  <Override ContentType="application/vnd.openxmlformats-officedocument.presentationml.notesSlide+xml" PartName="/ppt/notesSlides/notesSlide11.xml"/>
  <Override ContentType="application/vnd.openxmlformats-officedocument.presentationml.notesSlide+xml" PartName="/ppt/notesSlides/notesSlide24.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17.xml"/>
  <Override ContentType="application/vnd.openxmlformats-officedocument.presentationml.notesSlide+xml" PartName="/ppt/notesSlides/notesSlide16.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4.xml"/>
  <Override ContentType="application/vnd.openxmlformats-officedocument.presentationml.notesSlide+xml" PartName="/ppt/notesSlides/notesSlide25.xml"/>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0.xml"/>
  <Override ContentType="application/vnd.openxmlformats-officedocument.presentationml.notesSlide+xml" PartName="/ppt/notesSlides/notesSlide22.xml"/>
  <Override ContentType="application/vnd.openxmlformats-officedocument.presentationml.notesSlide+xml" PartName="/ppt/notesSlides/notesSlide7.xml"/>
  <Override ContentType="application/vnd.openxmlformats-officedocument.presentationml.notesSlide+xml" PartName="/ppt/notesSlides/notesSlide26.xml"/>
  <Override ContentType="application/vnd.openxmlformats-officedocument.presentationml.notesSlide+xml" PartName="/ppt/notesSlides/notesSlide5.xml"/>
  <Override ContentType="application/vnd.openxmlformats-officedocument.presentationml.notesSlide+xml" PartName="/ppt/notesSlides/notesSlide31.xml"/>
  <Override ContentType="application/vnd.openxmlformats-officedocument.presentationml.notesSlide+xml" PartName="/ppt/notesSlides/notesSlide19.xml"/>
  <Override ContentType="application/vnd.openxmlformats-officedocument.presentationml.notesSlide+xml" PartName="/ppt/notesSlides/notesSlide27.xml"/>
  <Override ContentType="application/vnd.openxmlformats-officedocument.presentationml.notesSlide+xml" PartName="/ppt/notesSlides/notesSlide14.xml"/>
  <Override ContentType="application/vnd.openxmlformats-officedocument.presentationml.notesSlide+xml" PartName="/ppt/notesSlides/notesSlide23.xml"/>
  <Override ContentType="application/vnd.openxmlformats-officedocument.presentationml.notesSlide+xml" PartName="/ppt/notesSlides/notesSlide2.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30.xml"/>
  <Override ContentType="application/vnd.openxmlformats-officedocument.presentationml.slide+xml" PartName="/ppt/slides/slide22.xml"/>
  <Override ContentType="application/vnd.openxmlformats-officedocument.presentationml.slide+xml" PartName="/ppt/slides/slide26.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25.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29.xml"/>
  <Override ContentType="application/vnd.openxmlformats-officedocument.presentationml.slide+xml" PartName="/ppt/slides/slide24.xml"/>
  <Override ContentType="application/vnd.openxmlformats-officedocument.presentationml.slide+xml" PartName="/ppt/slides/slide11.xml"/>
  <Override ContentType="application/vnd.openxmlformats-officedocument.presentationml.slide+xml" PartName="/ppt/slides/slide32.xml"/>
  <Override ContentType="application/vnd.openxmlformats-officedocument.presentationml.slide+xml" PartName="/ppt/slides/slide1.xml"/>
  <Override ContentType="application/vnd.openxmlformats-officedocument.presentationml.slide+xml" PartName="/ppt/slides/slide28.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31.xml"/>
  <Override ContentType="application/vnd.openxmlformats-officedocument.presentationml.slide+xml" PartName="/ppt/slides/slide23.xml"/>
  <Override ContentType="application/vnd.openxmlformats-officedocument.presentationml.slide+xml" PartName="/ppt/slides/slide27.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 id="273" r:id="rId23"/>
    <p:sldId id="274" r:id="rId24"/>
    <p:sldId id="275" r:id="rId25"/>
    <p:sldId id="276" r:id="rId26"/>
    <p:sldId id="277" r:id="rId27"/>
    <p:sldId id="278" r:id="rId28"/>
    <p:sldId id="279" r:id="rId29"/>
    <p:sldId id="280" r:id="rId30"/>
    <p:sldId id="281" r:id="rId31"/>
    <p:sldId id="282" r:id="rId32"/>
    <p:sldId id="283" r:id="rId33"/>
    <p:sldId id="284" r:id="rId34"/>
    <p:sldId id="285" r:id="rId35"/>
    <p:sldId id="286" r:id="rId36"/>
    <p:sldId id="287" r:id="rId37"/>
  </p:sldIdLst>
  <p:sldSz cy="5143500" cx="9144000"/>
  <p:notesSz cx="6858000" cy="9144000"/>
  <p:embeddedFontLst>
    <p:embeddedFont>
      <p:font typeface="Montserrat"/>
      <p:regular r:id="rId38"/>
      <p:bold r:id="rId39"/>
      <p:italic r:id="rId40"/>
      <p:boldItalic r:id="rId41"/>
    </p:embeddedFont>
    <p:embeddedFont>
      <p:font typeface="Lato"/>
      <p:regular r:id="rId42"/>
      <p:bold r:id="rId43"/>
      <p:italic r:id="rId44"/>
      <p:boldItalic r:id="rId45"/>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40" Type="http://schemas.openxmlformats.org/officeDocument/2006/relationships/font" Target="fonts/Montserrat-italic.fntdata"/><Relationship Id="rId20" Type="http://schemas.openxmlformats.org/officeDocument/2006/relationships/slide" Target="slides/slide15.xml"/><Relationship Id="rId42" Type="http://schemas.openxmlformats.org/officeDocument/2006/relationships/font" Target="fonts/Lato-regular.fntdata"/><Relationship Id="rId41" Type="http://schemas.openxmlformats.org/officeDocument/2006/relationships/font" Target="fonts/Montserrat-boldItalic.fntdata"/><Relationship Id="rId22" Type="http://schemas.openxmlformats.org/officeDocument/2006/relationships/slide" Target="slides/slide17.xml"/><Relationship Id="rId44" Type="http://schemas.openxmlformats.org/officeDocument/2006/relationships/font" Target="fonts/Lato-italic.fntdata"/><Relationship Id="rId21" Type="http://schemas.openxmlformats.org/officeDocument/2006/relationships/slide" Target="slides/slide16.xml"/><Relationship Id="rId43" Type="http://schemas.openxmlformats.org/officeDocument/2006/relationships/font" Target="fonts/Lato-bold.fntdata"/><Relationship Id="rId24" Type="http://schemas.openxmlformats.org/officeDocument/2006/relationships/slide" Target="slides/slide19.xml"/><Relationship Id="rId23" Type="http://schemas.openxmlformats.org/officeDocument/2006/relationships/slide" Target="slides/slide18.xml"/><Relationship Id="rId45" Type="http://schemas.openxmlformats.org/officeDocument/2006/relationships/font" Target="fonts/Lato-boldItalic.fntdata"/><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26" Type="http://schemas.openxmlformats.org/officeDocument/2006/relationships/slide" Target="slides/slide21.xml"/><Relationship Id="rId25" Type="http://schemas.openxmlformats.org/officeDocument/2006/relationships/slide" Target="slides/slide20.xml"/><Relationship Id="rId28" Type="http://schemas.openxmlformats.org/officeDocument/2006/relationships/slide" Target="slides/slide23.xml"/><Relationship Id="rId27" Type="http://schemas.openxmlformats.org/officeDocument/2006/relationships/slide" Target="slides/slide22.xml"/><Relationship Id="rId5" Type="http://schemas.openxmlformats.org/officeDocument/2006/relationships/notesMaster" Target="notesMasters/notesMaster1.xml"/><Relationship Id="rId6" Type="http://schemas.openxmlformats.org/officeDocument/2006/relationships/slide" Target="slides/slide1.xml"/><Relationship Id="rId29" Type="http://schemas.openxmlformats.org/officeDocument/2006/relationships/slide" Target="slides/slide24.xml"/><Relationship Id="rId7" Type="http://schemas.openxmlformats.org/officeDocument/2006/relationships/slide" Target="slides/slide2.xml"/><Relationship Id="rId8" Type="http://schemas.openxmlformats.org/officeDocument/2006/relationships/slide" Target="slides/slide3.xml"/><Relationship Id="rId31" Type="http://schemas.openxmlformats.org/officeDocument/2006/relationships/slide" Target="slides/slide26.xml"/><Relationship Id="rId30" Type="http://schemas.openxmlformats.org/officeDocument/2006/relationships/slide" Target="slides/slide25.xml"/><Relationship Id="rId11" Type="http://schemas.openxmlformats.org/officeDocument/2006/relationships/slide" Target="slides/slide6.xml"/><Relationship Id="rId33" Type="http://schemas.openxmlformats.org/officeDocument/2006/relationships/slide" Target="slides/slide28.xml"/><Relationship Id="rId10" Type="http://schemas.openxmlformats.org/officeDocument/2006/relationships/slide" Target="slides/slide5.xml"/><Relationship Id="rId32" Type="http://schemas.openxmlformats.org/officeDocument/2006/relationships/slide" Target="slides/slide27.xml"/><Relationship Id="rId13" Type="http://schemas.openxmlformats.org/officeDocument/2006/relationships/slide" Target="slides/slide8.xml"/><Relationship Id="rId35" Type="http://schemas.openxmlformats.org/officeDocument/2006/relationships/slide" Target="slides/slide30.xml"/><Relationship Id="rId12" Type="http://schemas.openxmlformats.org/officeDocument/2006/relationships/slide" Target="slides/slide7.xml"/><Relationship Id="rId34" Type="http://schemas.openxmlformats.org/officeDocument/2006/relationships/slide" Target="slides/slide29.xml"/><Relationship Id="rId15" Type="http://schemas.openxmlformats.org/officeDocument/2006/relationships/slide" Target="slides/slide10.xml"/><Relationship Id="rId37" Type="http://schemas.openxmlformats.org/officeDocument/2006/relationships/slide" Target="slides/slide32.xml"/><Relationship Id="rId14" Type="http://schemas.openxmlformats.org/officeDocument/2006/relationships/slide" Target="slides/slide9.xml"/><Relationship Id="rId36" Type="http://schemas.openxmlformats.org/officeDocument/2006/relationships/slide" Target="slides/slide31.xml"/><Relationship Id="rId17" Type="http://schemas.openxmlformats.org/officeDocument/2006/relationships/slide" Target="slides/slide12.xml"/><Relationship Id="rId39" Type="http://schemas.openxmlformats.org/officeDocument/2006/relationships/font" Target="fonts/Montserrat-bold.fntdata"/><Relationship Id="rId16" Type="http://schemas.openxmlformats.org/officeDocument/2006/relationships/slide" Target="slides/slide11.xml"/><Relationship Id="rId38" Type="http://schemas.openxmlformats.org/officeDocument/2006/relationships/font" Target="fonts/Montserrat-regular.fntdata"/><Relationship Id="rId19" Type="http://schemas.openxmlformats.org/officeDocument/2006/relationships/slide" Target="slides/slide14.xml"/><Relationship Id="rId18"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0" name="Shape 130"/>
        <p:cNvGrpSpPr/>
        <p:nvPr/>
      </p:nvGrpSpPr>
      <p:grpSpPr>
        <a:xfrm>
          <a:off x="0" y="0"/>
          <a:ext cx="0" cy="0"/>
          <a:chOff x="0" y="0"/>
          <a:chExt cx="0" cy="0"/>
        </a:xfrm>
      </p:grpSpPr>
      <p:sp>
        <p:nvSpPr>
          <p:cNvPr id="131" name="Google Shape;131;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132" name="Google Shape;132;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3" name="Shape 183"/>
        <p:cNvGrpSpPr/>
        <p:nvPr/>
      </p:nvGrpSpPr>
      <p:grpSpPr>
        <a:xfrm>
          <a:off x="0" y="0"/>
          <a:ext cx="0" cy="0"/>
          <a:chOff x="0" y="0"/>
          <a:chExt cx="0" cy="0"/>
        </a:xfrm>
      </p:grpSpPr>
      <p:sp>
        <p:nvSpPr>
          <p:cNvPr id="184" name="Google Shape;184;gb596a9c452_0_16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85" name="Google Shape;185;gb596a9c452_0_16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8" name="Shape 188"/>
        <p:cNvGrpSpPr/>
        <p:nvPr/>
      </p:nvGrpSpPr>
      <p:grpSpPr>
        <a:xfrm>
          <a:off x="0" y="0"/>
          <a:ext cx="0" cy="0"/>
          <a:chOff x="0" y="0"/>
          <a:chExt cx="0" cy="0"/>
        </a:xfrm>
      </p:grpSpPr>
      <p:sp>
        <p:nvSpPr>
          <p:cNvPr id="189" name="Google Shape;189;gb596a9c452_0_17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90" name="Google Shape;190;gb596a9c452_0_17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3" name="Shape 193"/>
        <p:cNvGrpSpPr/>
        <p:nvPr/>
      </p:nvGrpSpPr>
      <p:grpSpPr>
        <a:xfrm>
          <a:off x="0" y="0"/>
          <a:ext cx="0" cy="0"/>
          <a:chOff x="0" y="0"/>
          <a:chExt cx="0" cy="0"/>
        </a:xfrm>
      </p:grpSpPr>
      <p:sp>
        <p:nvSpPr>
          <p:cNvPr id="194" name="Google Shape;194;gb596a9c452_0_17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95" name="Google Shape;195;gb596a9c452_0_17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8" name="Shape 198"/>
        <p:cNvGrpSpPr/>
        <p:nvPr/>
      </p:nvGrpSpPr>
      <p:grpSpPr>
        <a:xfrm>
          <a:off x="0" y="0"/>
          <a:ext cx="0" cy="0"/>
          <a:chOff x="0" y="0"/>
          <a:chExt cx="0" cy="0"/>
        </a:xfrm>
      </p:grpSpPr>
      <p:sp>
        <p:nvSpPr>
          <p:cNvPr id="199" name="Google Shape;199;gb5e02762a1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00" name="Google Shape;200;gb5e02762a1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4" name="Shape 204"/>
        <p:cNvGrpSpPr/>
        <p:nvPr/>
      </p:nvGrpSpPr>
      <p:grpSpPr>
        <a:xfrm>
          <a:off x="0" y="0"/>
          <a:ext cx="0" cy="0"/>
          <a:chOff x="0" y="0"/>
          <a:chExt cx="0" cy="0"/>
        </a:xfrm>
      </p:grpSpPr>
      <p:sp>
        <p:nvSpPr>
          <p:cNvPr id="205" name="Google Shape;205;gb5e02762a1_0_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06" name="Google Shape;206;gb5e02762a1_0_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0" name="Shape 210"/>
        <p:cNvGrpSpPr/>
        <p:nvPr/>
      </p:nvGrpSpPr>
      <p:grpSpPr>
        <a:xfrm>
          <a:off x="0" y="0"/>
          <a:ext cx="0" cy="0"/>
          <a:chOff x="0" y="0"/>
          <a:chExt cx="0" cy="0"/>
        </a:xfrm>
      </p:grpSpPr>
      <p:sp>
        <p:nvSpPr>
          <p:cNvPr id="211" name="Google Shape;211;gb5e02762a1_0_1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12" name="Google Shape;212;gb5e02762a1_0_1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5" name="Shape 215"/>
        <p:cNvGrpSpPr/>
        <p:nvPr/>
      </p:nvGrpSpPr>
      <p:grpSpPr>
        <a:xfrm>
          <a:off x="0" y="0"/>
          <a:ext cx="0" cy="0"/>
          <a:chOff x="0" y="0"/>
          <a:chExt cx="0" cy="0"/>
        </a:xfrm>
      </p:grpSpPr>
      <p:sp>
        <p:nvSpPr>
          <p:cNvPr id="216" name="Google Shape;216;gb5e02762a1_0_2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17" name="Google Shape;217;gb5e02762a1_0_2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1" name="Shape 221"/>
        <p:cNvGrpSpPr/>
        <p:nvPr/>
      </p:nvGrpSpPr>
      <p:grpSpPr>
        <a:xfrm>
          <a:off x="0" y="0"/>
          <a:ext cx="0" cy="0"/>
          <a:chOff x="0" y="0"/>
          <a:chExt cx="0" cy="0"/>
        </a:xfrm>
      </p:grpSpPr>
      <p:sp>
        <p:nvSpPr>
          <p:cNvPr id="222" name="Google Shape;222;gb5e02762a1_0_2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23" name="Google Shape;223;gb5e02762a1_0_2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6" name="Shape 226"/>
        <p:cNvGrpSpPr/>
        <p:nvPr/>
      </p:nvGrpSpPr>
      <p:grpSpPr>
        <a:xfrm>
          <a:off x="0" y="0"/>
          <a:ext cx="0" cy="0"/>
          <a:chOff x="0" y="0"/>
          <a:chExt cx="0" cy="0"/>
        </a:xfrm>
      </p:grpSpPr>
      <p:sp>
        <p:nvSpPr>
          <p:cNvPr id="227" name="Google Shape;227;gb5e02762a1_0_1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28" name="Google Shape;228;gb5e02762a1_0_1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1" name="Shape 231"/>
        <p:cNvGrpSpPr/>
        <p:nvPr/>
      </p:nvGrpSpPr>
      <p:grpSpPr>
        <a:xfrm>
          <a:off x="0" y="0"/>
          <a:ext cx="0" cy="0"/>
          <a:chOff x="0" y="0"/>
          <a:chExt cx="0" cy="0"/>
        </a:xfrm>
      </p:grpSpPr>
      <p:sp>
        <p:nvSpPr>
          <p:cNvPr id="232" name="Google Shape;232;gb5e02762a1_0_3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33" name="Google Shape;233;gb5e02762a1_0_3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5" name="Shape 135"/>
        <p:cNvGrpSpPr/>
        <p:nvPr/>
      </p:nvGrpSpPr>
      <p:grpSpPr>
        <a:xfrm>
          <a:off x="0" y="0"/>
          <a:ext cx="0" cy="0"/>
          <a:chOff x="0" y="0"/>
          <a:chExt cx="0" cy="0"/>
        </a:xfrm>
      </p:grpSpPr>
      <p:sp>
        <p:nvSpPr>
          <p:cNvPr id="136" name="Google Shape;136;gb596a9c452_0_12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7" name="Google Shape;137;gb596a9c452_0_12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6" name="Shape 236"/>
        <p:cNvGrpSpPr/>
        <p:nvPr/>
      </p:nvGrpSpPr>
      <p:grpSpPr>
        <a:xfrm>
          <a:off x="0" y="0"/>
          <a:ext cx="0" cy="0"/>
          <a:chOff x="0" y="0"/>
          <a:chExt cx="0" cy="0"/>
        </a:xfrm>
      </p:grpSpPr>
      <p:sp>
        <p:nvSpPr>
          <p:cNvPr id="237" name="Google Shape;237;gb5e02762a1_0_4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38" name="Google Shape;238;gb5e02762a1_0_4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41" name="Shape 241"/>
        <p:cNvGrpSpPr/>
        <p:nvPr/>
      </p:nvGrpSpPr>
      <p:grpSpPr>
        <a:xfrm>
          <a:off x="0" y="0"/>
          <a:ext cx="0" cy="0"/>
          <a:chOff x="0" y="0"/>
          <a:chExt cx="0" cy="0"/>
        </a:xfrm>
      </p:grpSpPr>
      <p:sp>
        <p:nvSpPr>
          <p:cNvPr id="242" name="Google Shape;242;gb5e02762a1_0_4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43" name="Google Shape;243;gb5e02762a1_0_4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46" name="Shape 246"/>
        <p:cNvGrpSpPr/>
        <p:nvPr/>
      </p:nvGrpSpPr>
      <p:grpSpPr>
        <a:xfrm>
          <a:off x="0" y="0"/>
          <a:ext cx="0" cy="0"/>
          <a:chOff x="0" y="0"/>
          <a:chExt cx="0" cy="0"/>
        </a:xfrm>
      </p:grpSpPr>
      <p:sp>
        <p:nvSpPr>
          <p:cNvPr id="247" name="Google Shape;247;gb5e02762a1_0_5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48" name="Google Shape;248;gb5e02762a1_0_5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52" name="Shape 252"/>
        <p:cNvGrpSpPr/>
        <p:nvPr/>
      </p:nvGrpSpPr>
      <p:grpSpPr>
        <a:xfrm>
          <a:off x="0" y="0"/>
          <a:ext cx="0" cy="0"/>
          <a:chOff x="0" y="0"/>
          <a:chExt cx="0" cy="0"/>
        </a:xfrm>
      </p:grpSpPr>
      <p:sp>
        <p:nvSpPr>
          <p:cNvPr id="253" name="Google Shape;253;gb5e02762a1_0_6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54" name="Google Shape;254;gb5e02762a1_0_6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58" name="Shape 258"/>
        <p:cNvGrpSpPr/>
        <p:nvPr/>
      </p:nvGrpSpPr>
      <p:grpSpPr>
        <a:xfrm>
          <a:off x="0" y="0"/>
          <a:ext cx="0" cy="0"/>
          <a:chOff x="0" y="0"/>
          <a:chExt cx="0" cy="0"/>
        </a:xfrm>
      </p:grpSpPr>
      <p:sp>
        <p:nvSpPr>
          <p:cNvPr id="259" name="Google Shape;259;gb5e02762a1_0_6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60" name="Google Shape;260;gb5e02762a1_0_6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63" name="Shape 263"/>
        <p:cNvGrpSpPr/>
        <p:nvPr/>
      </p:nvGrpSpPr>
      <p:grpSpPr>
        <a:xfrm>
          <a:off x="0" y="0"/>
          <a:ext cx="0" cy="0"/>
          <a:chOff x="0" y="0"/>
          <a:chExt cx="0" cy="0"/>
        </a:xfrm>
      </p:grpSpPr>
      <p:sp>
        <p:nvSpPr>
          <p:cNvPr id="264" name="Google Shape;264;gb5e02762a1_0_7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65" name="Google Shape;265;gb5e02762a1_0_7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69" name="Shape 269"/>
        <p:cNvGrpSpPr/>
        <p:nvPr/>
      </p:nvGrpSpPr>
      <p:grpSpPr>
        <a:xfrm>
          <a:off x="0" y="0"/>
          <a:ext cx="0" cy="0"/>
          <a:chOff x="0" y="0"/>
          <a:chExt cx="0" cy="0"/>
        </a:xfrm>
      </p:grpSpPr>
      <p:sp>
        <p:nvSpPr>
          <p:cNvPr id="270" name="Google Shape;270;gb5e02762a1_0_7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71" name="Google Shape;271;gb5e02762a1_0_7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74" name="Shape 274"/>
        <p:cNvGrpSpPr/>
        <p:nvPr/>
      </p:nvGrpSpPr>
      <p:grpSpPr>
        <a:xfrm>
          <a:off x="0" y="0"/>
          <a:ext cx="0" cy="0"/>
          <a:chOff x="0" y="0"/>
          <a:chExt cx="0" cy="0"/>
        </a:xfrm>
      </p:grpSpPr>
      <p:sp>
        <p:nvSpPr>
          <p:cNvPr id="275" name="Google Shape;275;gb5e02762a1_0_8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76" name="Google Shape;276;gb5e02762a1_0_8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80" name="Shape 280"/>
        <p:cNvGrpSpPr/>
        <p:nvPr/>
      </p:nvGrpSpPr>
      <p:grpSpPr>
        <a:xfrm>
          <a:off x="0" y="0"/>
          <a:ext cx="0" cy="0"/>
          <a:chOff x="0" y="0"/>
          <a:chExt cx="0" cy="0"/>
        </a:xfrm>
      </p:grpSpPr>
      <p:sp>
        <p:nvSpPr>
          <p:cNvPr id="281" name="Google Shape;281;gbc14c8872a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82" name="Google Shape;282;gbc14c8872a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86" name="Shape 286"/>
        <p:cNvGrpSpPr/>
        <p:nvPr/>
      </p:nvGrpSpPr>
      <p:grpSpPr>
        <a:xfrm>
          <a:off x="0" y="0"/>
          <a:ext cx="0" cy="0"/>
          <a:chOff x="0" y="0"/>
          <a:chExt cx="0" cy="0"/>
        </a:xfrm>
      </p:grpSpPr>
      <p:sp>
        <p:nvSpPr>
          <p:cNvPr id="287" name="Google Shape;287;gbc14c8872a_0_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88" name="Google Shape;288;gbc14c8872a_0_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1" name="Shape 141"/>
        <p:cNvGrpSpPr/>
        <p:nvPr/>
      </p:nvGrpSpPr>
      <p:grpSpPr>
        <a:xfrm>
          <a:off x="0" y="0"/>
          <a:ext cx="0" cy="0"/>
          <a:chOff x="0" y="0"/>
          <a:chExt cx="0" cy="0"/>
        </a:xfrm>
      </p:grpSpPr>
      <p:sp>
        <p:nvSpPr>
          <p:cNvPr id="142" name="Google Shape;142;gb596a9c452_0_13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3" name="Google Shape;143;gb596a9c452_0_13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92" name="Shape 292"/>
        <p:cNvGrpSpPr/>
        <p:nvPr/>
      </p:nvGrpSpPr>
      <p:grpSpPr>
        <a:xfrm>
          <a:off x="0" y="0"/>
          <a:ext cx="0" cy="0"/>
          <a:chOff x="0" y="0"/>
          <a:chExt cx="0" cy="0"/>
        </a:xfrm>
      </p:grpSpPr>
      <p:sp>
        <p:nvSpPr>
          <p:cNvPr id="293" name="Google Shape;293;g48d4c4de723a420b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94" name="Google Shape;294;g48d4c4de723a420b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98" name="Shape 298"/>
        <p:cNvGrpSpPr/>
        <p:nvPr/>
      </p:nvGrpSpPr>
      <p:grpSpPr>
        <a:xfrm>
          <a:off x="0" y="0"/>
          <a:ext cx="0" cy="0"/>
          <a:chOff x="0" y="0"/>
          <a:chExt cx="0" cy="0"/>
        </a:xfrm>
      </p:grpSpPr>
      <p:sp>
        <p:nvSpPr>
          <p:cNvPr id="299" name="Google Shape;299;g48d4c4de723a420b_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00" name="Google Shape;300;g48d4c4de723a420b_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04" name="Shape 304"/>
        <p:cNvGrpSpPr/>
        <p:nvPr/>
      </p:nvGrpSpPr>
      <p:grpSpPr>
        <a:xfrm>
          <a:off x="0" y="0"/>
          <a:ext cx="0" cy="0"/>
          <a:chOff x="0" y="0"/>
          <a:chExt cx="0" cy="0"/>
        </a:xfrm>
      </p:grpSpPr>
      <p:sp>
        <p:nvSpPr>
          <p:cNvPr id="305" name="Google Shape;305;g48d4c4de723a420b_1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06" name="Google Shape;306;g48d4c4de723a420b_1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7" name="Shape 147"/>
        <p:cNvGrpSpPr/>
        <p:nvPr/>
      </p:nvGrpSpPr>
      <p:grpSpPr>
        <a:xfrm>
          <a:off x="0" y="0"/>
          <a:ext cx="0" cy="0"/>
          <a:chOff x="0" y="0"/>
          <a:chExt cx="0" cy="0"/>
        </a:xfrm>
      </p:grpSpPr>
      <p:sp>
        <p:nvSpPr>
          <p:cNvPr id="148" name="Google Shape;148;gb596a9c452_0_13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9" name="Google Shape;149;gb596a9c452_0_13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3" name="Shape 153"/>
        <p:cNvGrpSpPr/>
        <p:nvPr/>
      </p:nvGrpSpPr>
      <p:grpSpPr>
        <a:xfrm>
          <a:off x="0" y="0"/>
          <a:ext cx="0" cy="0"/>
          <a:chOff x="0" y="0"/>
          <a:chExt cx="0" cy="0"/>
        </a:xfrm>
      </p:grpSpPr>
      <p:sp>
        <p:nvSpPr>
          <p:cNvPr id="154" name="Google Shape;154;gb596a9c452_0_14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5" name="Google Shape;155;gb596a9c452_0_14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9" name="Shape 159"/>
        <p:cNvGrpSpPr/>
        <p:nvPr/>
      </p:nvGrpSpPr>
      <p:grpSpPr>
        <a:xfrm>
          <a:off x="0" y="0"/>
          <a:ext cx="0" cy="0"/>
          <a:chOff x="0" y="0"/>
          <a:chExt cx="0" cy="0"/>
        </a:xfrm>
      </p:grpSpPr>
      <p:sp>
        <p:nvSpPr>
          <p:cNvPr id="160" name="Google Shape;160;gb596a9c452_0_14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61" name="Google Shape;161;gb596a9c452_0_14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5" name="Shape 165"/>
        <p:cNvGrpSpPr/>
        <p:nvPr/>
      </p:nvGrpSpPr>
      <p:grpSpPr>
        <a:xfrm>
          <a:off x="0" y="0"/>
          <a:ext cx="0" cy="0"/>
          <a:chOff x="0" y="0"/>
          <a:chExt cx="0" cy="0"/>
        </a:xfrm>
      </p:grpSpPr>
      <p:sp>
        <p:nvSpPr>
          <p:cNvPr id="166" name="Google Shape;166;gb596a9c452_0_15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67" name="Google Shape;167;gb596a9c452_0_15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1" name="Shape 171"/>
        <p:cNvGrpSpPr/>
        <p:nvPr/>
      </p:nvGrpSpPr>
      <p:grpSpPr>
        <a:xfrm>
          <a:off x="0" y="0"/>
          <a:ext cx="0" cy="0"/>
          <a:chOff x="0" y="0"/>
          <a:chExt cx="0" cy="0"/>
        </a:xfrm>
      </p:grpSpPr>
      <p:sp>
        <p:nvSpPr>
          <p:cNvPr id="172" name="Google Shape;172;gb596a9c452_0_15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73" name="Google Shape;173;gb596a9c452_0_15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7" name="Shape 177"/>
        <p:cNvGrpSpPr/>
        <p:nvPr/>
      </p:nvGrpSpPr>
      <p:grpSpPr>
        <a:xfrm>
          <a:off x="0" y="0"/>
          <a:ext cx="0" cy="0"/>
          <a:chOff x="0" y="0"/>
          <a:chExt cx="0" cy="0"/>
        </a:xfrm>
      </p:grpSpPr>
      <p:sp>
        <p:nvSpPr>
          <p:cNvPr id="178" name="Google Shape;178;gb596a9c452_0_16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79" name="Google Shape;179;gb596a9c452_0_16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p:nvPr/>
        </p:nvSpPr>
        <p:spPr>
          <a:xfrm rot="5400000">
            <a:off x="7500300" y="505"/>
            <a:ext cx="1643700" cy="1643700"/>
          </a:xfrm>
          <a:prstGeom prst="diagStripe">
            <a:avLst>
              <a:gd fmla="val 0" name="adj"/>
            </a:avLst>
          </a:prstGeom>
          <a:solidFill>
            <a:schemeClr val="lt1">
              <a:alpha val="303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11" name="Google Shape;11;p2"/>
          <p:cNvGrpSpPr/>
          <p:nvPr/>
        </p:nvGrpSpPr>
        <p:grpSpPr>
          <a:xfrm>
            <a:off x="0" y="490"/>
            <a:ext cx="5153705" cy="5134399"/>
            <a:chOff x="0" y="75"/>
            <a:chExt cx="5153705" cy="5152950"/>
          </a:xfrm>
        </p:grpSpPr>
        <p:sp>
          <p:nvSpPr>
            <p:cNvPr id="12" name="Google Shape;12;p2"/>
            <p:cNvSpPr/>
            <p:nvPr/>
          </p:nvSpPr>
          <p:spPr>
            <a:xfrm rot="-5400000">
              <a:off x="455" y="-225"/>
              <a:ext cx="5152800" cy="5153700"/>
            </a:xfrm>
            <a:prstGeom prst="diagStripe">
              <a:avLst>
                <a:gd fmla="val 50000" name="adj"/>
              </a:avLst>
            </a:prstGeom>
            <a:solidFill>
              <a:schemeClr val="lt1">
                <a:alpha val="303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 name="Google Shape;13;p2"/>
            <p:cNvSpPr/>
            <p:nvPr/>
          </p:nvSpPr>
          <p:spPr>
            <a:xfrm rot="-5400000">
              <a:off x="150" y="1145825"/>
              <a:ext cx="3996600" cy="3996900"/>
            </a:xfrm>
            <a:prstGeom prst="diagStripe">
              <a:avLst>
                <a:gd fmla="val 58774" name="adj"/>
              </a:avLst>
            </a:prstGeom>
            <a:solidFill>
              <a:schemeClr val="lt1">
                <a:alpha val="303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 name="Google Shape;14;p2"/>
            <p:cNvSpPr/>
            <p:nvPr/>
          </p:nvSpPr>
          <p:spPr>
            <a:xfrm rot="-5400000">
              <a:off x="1646" y="-75"/>
              <a:ext cx="2299800" cy="2300100"/>
            </a:xfrm>
            <a:prstGeom prst="diagStripe">
              <a:avLst>
                <a:gd fmla="val 50000"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 name="Google Shape;15;p2"/>
            <p:cNvSpPr/>
            <p:nvPr/>
          </p:nvSpPr>
          <p:spPr>
            <a:xfrm flipH="1">
              <a:off x="652821" y="590035"/>
              <a:ext cx="2300100" cy="2299800"/>
            </a:xfrm>
            <a:prstGeom prst="diagStripe">
              <a:avLst>
                <a:gd fmla="val 50000" name="adj"/>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16" name="Google Shape;16;p2"/>
          <p:cNvSpPr txBox="1"/>
          <p:nvPr>
            <p:ph type="ctrTitle"/>
          </p:nvPr>
        </p:nvSpPr>
        <p:spPr>
          <a:xfrm>
            <a:off x="3537150" y="1578400"/>
            <a:ext cx="5017500" cy="1578900"/>
          </a:xfrm>
          <a:prstGeom prst="rect">
            <a:avLst/>
          </a:prstGeom>
        </p:spPr>
        <p:txBody>
          <a:bodyPr anchorCtr="0" anchor="t" bIns="91425" lIns="91425" spcFirstLastPara="1" rIns="91425" wrap="square" tIns="91425">
            <a:normAutofit/>
          </a:bodyPr>
          <a:lstStyle>
            <a:lvl1pPr lvl="0">
              <a:spcBef>
                <a:spcPts val="0"/>
              </a:spcBef>
              <a:spcAft>
                <a:spcPts val="0"/>
              </a:spcAft>
              <a:buSzPts val="4000"/>
              <a:buNone/>
              <a:defRPr sz="4000"/>
            </a:lvl1pPr>
            <a:lvl2pPr lvl="1">
              <a:spcBef>
                <a:spcPts val="0"/>
              </a:spcBef>
              <a:spcAft>
                <a:spcPts val="0"/>
              </a:spcAft>
              <a:buSzPts val="4000"/>
              <a:buNone/>
              <a:defRPr sz="4000"/>
            </a:lvl2pPr>
            <a:lvl3pPr lvl="2">
              <a:spcBef>
                <a:spcPts val="0"/>
              </a:spcBef>
              <a:spcAft>
                <a:spcPts val="0"/>
              </a:spcAft>
              <a:buSzPts val="4000"/>
              <a:buNone/>
              <a:defRPr sz="4000"/>
            </a:lvl3pPr>
            <a:lvl4pPr lvl="3">
              <a:spcBef>
                <a:spcPts val="0"/>
              </a:spcBef>
              <a:spcAft>
                <a:spcPts val="0"/>
              </a:spcAft>
              <a:buSzPts val="4000"/>
              <a:buNone/>
              <a:defRPr sz="4000"/>
            </a:lvl4pPr>
            <a:lvl5pPr lvl="4">
              <a:spcBef>
                <a:spcPts val="0"/>
              </a:spcBef>
              <a:spcAft>
                <a:spcPts val="0"/>
              </a:spcAft>
              <a:buSzPts val="4000"/>
              <a:buNone/>
              <a:defRPr sz="4000"/>
            </a:lvl5pPr>
            <a:lvl6pPr lvl="5">
              <a:spcBef>
                <a:spcPts val="0"/>
              </a:spcBef>
              <a:spcAft>
                <a:spcPts val="0"/>
              </a:spcAft>
              <a:buSzPts val="4000"/>
              <a:buNone/>
              <a:defRPr sz="4000"/>
            </a:lvl6pPr>
            <a:lvl7pPr lvl="6">
              <a:spcBef>
                <a:spcPts val="0"/>
              </a:spcBef>
              <a:spcAft>
                <a:spcPts val="0"/>
              </a:spcAft>
              <a:buSzPts val="4000"/>
              <a:buNone/>
              <a:defRPr sz="4000"/>
            </a:lvl7pPr>
            <a:lvl8pPr lvl="7">
              <a:spcBef>
                <a:spcPts val="0"/>
              </a:spcBef>
              <a:spcAft>
                <a:spcPts val="0"/>
              </a:spcAft>
              <a:buSzPts val="4000"/>
              <a:buNone/>
              <a:defRPr sz="4000"/>
            </a:lvl8pPr>
            <a:lvl9pPr lvl="8">
              <a:spcBef>
                <a:spcPts val="0"/>
              </a:spcBef>
              <a:spcAft>
                <a:spcPts val="0"/>
              </a:spcAft>
              <a:buSzPts val="4000"/>
              <a:buNone/>
              <a:defRPr sz="4000"/>
            </a:lvl9pPr>
          </a:lstStyle>
          <a:p/>
        </p:txBody>
      </p:sp>
      <p:sp>
        <p:nvSpPr>
          <p:cNvPr id="17" name="Google Shape;17;p2"/>
          <p:cNvSpPr txBox="1"/>
          <p:nvPr>
            <p:ph idx="1" type="subTitle"/>
          </p:nvPr>
        </p:nvSpPr>
        <p:spPr>
          <a:xfrm>
            <a:off x="5083950" y="3924925"/>
            <a:ext cx="3470700" cy="506100"/>
          </a:xfrm>
          <a:prstGeom prst="rect">
            <a:avLst/>
          </a:prstGeom>
        </p:spPr>
        <p:txBody>
          <a:bodyPr anchorCtr="0" anchor="t" bIns="91425" lIns="91425" spcFirstLastPara="1" rIns="91425" wrap="square" tIns="91425">
            <a:normAutofit/>
          </a:bodyPr>
          <a:lstStyle>
            <a:lvl1pPr lvl="0">
              <a:lnSpc>
                <a:spcPct val="100000"/>
              </a:lnSpc>
              <a:spcBef>
                <a:spcPts val="0"/>
              </a:spcBef>
              <a:spcAft>
                <a:spcPts val="0"/>
              </a:spcAft>
              <a:buSzPts val="1300"/>
              <a:buNone/>
              <a:defRPr/>
            </a:lvl1pPr>
            <a:lvl2pPr lvl="1">
              <a:lnSpc>
                <a:spcPct val="100000"/>
              </a:lnSpc>
              <a:spcBef>
                <a:spcPts val="0"/>
              </a:spcBef>
              <a:spcAft>
                <a:spcPts val="0"/>
              </a:spcAft>
              <a:buSzPts val="1300"/>
              <a:buNone/>
              <a:defRPr sz="1300"/>
            </a:lvl2pPr>
            <a:lvl3pPr lvl="2">
              <a:lnSpc>
                <a:spcPct val="100000"/>
              </a:lnSpc>
              <a:spcBef>
                <a:spcPts val="0"/>
              </a:spcBef>
              <a:spcAft>
                <a:spcPts val="0"/>
              </a:spcAft>
              <a:buSzPts val="1300"/>
              <a:buNone/>
              <a:defRPr sz="1300"/>
            </a:lvl3pPr>
            <a:lvl4pPr lvl="3">
              <a:lnSpc>
                <a:spcPct val="100000"/>
              </a:lnSpc>
              <a:spcBef>
                <a:spcPts val="0"/>
              </a:spcBef>
              <a:spcAft>
                <a:spcPts val="0"/>
              </a:spcAft>
              <a:buSzPts val="1300"/>
              <a:buNone/>
              <a:defRPr sz="1300"/>
            </a:lvl4pPr>
            <a:lvl5pPr lvl="4">
              <a:lnSpc>
                <a:spcPct val="100000"/>
              </a:lnSpc>
              <a:spcBef>
                <a:spcPts val="0"/>
              </a:spcBef>
              <a:spcAft>
                <a:spcPts val="0"/>
              </a:spcAft>
              <a:buSzPts val="1300"/>
              <a:buNone/>
              <a:defRPr sz="1300"/>
            </a:lvl5pPr>
            <a:lvl6pPr lvl="5">
              <a:lnSpc>
                <a:spcPct val="100000"/>
              </a:lnSpc>
              <a:spcBef>
                <a:spcPts val="0"/>
              </a:spcBef>
              <a:spcAft>
                <a:spcPts val="0"/>
              </a:spcAft>
              <a:buSzPts val="1300"/>
              <a:buNone/>
              <a:defRPr sz="1300"/>
            </a:lvl6pPr>
            <a:lvl7pPr lvl="6">
              <a:lnSpc>
                <a:spcPct val="100000"/>
              </a:lnSpc>
              <a:spcBef>
                <a:spcPts val="0"/>
              </a:spcBef>
              <a:spcAft>
                <a:spcPts val="0"/>
              </a:spcAft>
              <a:buSzPts val="1300"/>
              <a:buNone/>
              <a:defRPr sz="1300"/>
            </a:lvl7pPr>
            <a:lvl8pPr lvl="7">
              <a:lnSpc>
                <a:spcPct val="100000"/>
              </a:lnSpc>
              <a:spcBef>
                <a:spcPts val="0"/>
              </a:spcBef>
              <a:spcAft>
                <a:spcPts val="0"/>
              </a:spcAft>
              <a:buSzPts val="1300"/>
              <a:buNone/>
              <a:defRPr sz="1300"/>
            </a:lvl8pPr>
            <a:lvl9pPr lvl="8">
              <a:lnSpc>
                <a:spcPct val="100000"/>
              </a:lnSpc>
              <a:spcBef>
                <a:spcPts val="0"/>
              </a:spcBef>
              <a:spcAft>
                <a:spcPts val="0"/>
              </a:spcAft>
              <a:buSzPts val="1300"/>
              <a:buNone/>
              <a:defRPr sz="1300"/>
            </a:lvl9pPr>
          </a:lstStyle>
          <a:p/>
        </p:txBody>
      </p:sp>
      <p:sp>
        <p:nvSpPr>
          <p:cNvPr id="18" name="Google Shape;18;p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105" name="Shape 105"/>
        <p:cNvGrpSpPr/>
        <p:nvPr/>
      </p:nvGrpSpPr>
      <p:grpSpPr>
        <a:xfrm>
          <a:off x="0" y="0"/>
          <a:ext cx="0" cy="0"/>
          <a:chOff x="0" y="0"/>
          <a:chExt cx="0" cy="0"/>
        </a:xfrm>
      </p:grpSpPr>
      <p:grpSp>
        <p:nvGrpSpPr>
          <p:cNvPr id="106" name="Google Shape;106;p11"/>
          <p:cNvGrpSpPr/>
          <p:nvPr/>
        </p:nvGrpSpPr>
        <p:grpSpPr>
          <a:xfrm>
            <a:off x="4406400" y="0"/>
            <a:ext cx="4737600" cy="5143065"/>
            <a:chOff x="4406400" y="0"/>
            <a:chExt cx="4737600" cy="5143065"/>
          </a:xfrm>
        </p:grpSpPr>
        <p:sp>
          <p:nvSpPr>
            <p:cNvPr id="107" name="Google Shape;107;p11"/>
            <p:cNvSpPr/>
            <p:nvPr/>
          </p:nvSpPr>
          <p:spPr>
            <a:xfrm rot="5400000">
              <a:off x="4408200" y="-1800"/>
              <a:ext cx="4734000" cy="4737600"/>
            </a:xfrm>
            <a:prstGeom prst="diagStripe">
              <a:avLst>
                <a:gd fmla="val 49469" name="adj"/>
              </a:avLst>
            </a:prstGeom>
            <a:solidFill>
              <a:schemeClr val="lt1">
                <a:alpha val="346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8" name="Google Shape;108;p11"/>
            <p:cNvSpPr/>
            <p:nvPr/>
          </p:nvSpPr>
          <p:spPr>
            <a:xfrm rot="5400000">
              <a:off x="4841125" y="5700"/>
              <a:ext cx="4298100" cy="4286700"/>
            </a:xfrm>
            <a:prstGeom prst="diagStripe">
              <a:avLst>
                <a:gd fmla="val 0" name="adj"/>
              </a:avLst>
            </a:prstGeom>
            <a:solidFill>
              <a:schemeClr val="lt1">
                <a:alpha val="346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9" name="Google Shape;109;p11"/>
            <p:cNvSpPr/>
            <p:nvPr/>
          </p:nvSpPr>
          <p:spPr>
            <a:xfrm rot="-5400000">
              <a:off x="5618399" y="1236468"/>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0" name="Google Shape;110;p11"/>
            <p:cNvSpPr/>
            <p:nvPr/>
          </p:nvSpPr>
          <p:spPr>
            <a:xfrm flipH="1">
              <a:off x="5849857" y="1443956"/>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1" name="Google Shape;111;p11"/>
            <p:cNvSpPr/>
            <p:nvPr/>
          </p:nvSpPr>
          <p:spPr>
            <a:xfrm rot="-5400000">
              <a:off x="5987081" y="2469465"/>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2" name="Google Shape;112;p11"/>
            <p:cNvSpPr/>
            <p:nvPr/>
          </p:nvSpPr>
          <p:spPr>
            <a:xfrm flipH="1">
              <a:off x="6222115" y="2676953"/>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3" name="Google Shape;113;p11"/>
            <p:cNvSpPr/>
            <p:nvPr/>
          </p:nvSpPr>
          <p:spPr>
            <a:xfrm rot="-5400000">
              <a:off x="6675341" y="1862018"/>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4" name="Google Shape;114;p11"/>
            <p:cNvSpPr/>
            <p:nvPr/>
          </p:nvSpPr>
          <p:spPr>
            <a:xfrm flipH="1">
              <a:off x="6908099" y="2069505"/>
              <a:ext cx="808800" cy="808800"/>
            </a:xfrm>
            <a:prstGeom prst="diagStripe">
              <a:avLst>
                <a:gd fmla="val 50000" name="adj"/>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5" name="Google Shape;115;p11"/>
            <p:cNvSpPr/>
            <p:nvPr/>
          </p:nvSpPr>
          <p:spPr>
            <a:xfrm rot="-5400000">
              <a:off x="6861141" y="2477810"/>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6" name="Google Shape;116;p11"/>
            <p:cNvSpPr/>
            <p:nvPr/>
          </p:nvSpPr>
          <p:spPr>
            <a:xfrm flipH="1">
              <a:off x="7965266" y="2692963"/>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7" name="Google Shape;117;p11"/>
            <p:cNvSpPr/>
            <p:nvPr/>
          </p:nvSpPr>
          <p:spPr>
            <a:xfrm flipH="1">
              <a:off x="8145082" y="3308755"/>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8" name="Google Shape;118;p11"/>
            <p:cNvSpPr/>
            <p:nvPr/>
          </p:nvSpPr>
          <p:spPr>
            <a:xfrm rot="-5400000">
              <a:off x="7047599" y="3095015"/>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9" name="Google Shape;119;p11"/>
            <p:cNvSpPr/>
            <p:nvPr/>
          </p:nvSpPr>
          <p:spPr>
            <a:xfrm flipH="1">
              <a:off x="7276649" y="3302502"/>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0" name="Google Shape;120;p11"/>
            <p:cNvSpPr/>
            <p:nvPr/>
          </p:nvSpPr>
          <p:spPr>
            <a:xfrm rot="-5400000">
              <a:off x="7227414" y="3710807"/>
              <a:ext cx="808800" cy="808800"/>
            </a:xfrm>
            <a:prstGeom prst="diagStripe">
              <a:avLst>
                <a:gd fmla="val 50000"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1" name="Google Shape;121;p11"/>
            <p:cNvSpPr/>
            <p:nvPr/>
          </p:nvSpPr>
          <p:spPr>
            <a:xfrm flipH="1">
              <a:off x="7462448" y="3918294"/>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2" name="Google Shape;122;p11"/>
            <p:cNvSpPr/>
            <p:nvPr/>
          </p:nvSpPr>
          <p:spPr>
            <a:xfrm rot="-5400000">
              <a:off x="8102491" y="3718473"/>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3" name="Google Shape;123;p11"/>
            <p:cNvSpPr/>
            <p:nvPr/>
          </p:nvSpPr>
          <p:spPr>
            <a:xfrm flipH="1">
              <a:off x="8334533" y="3925960"/>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4" name="Google Shape;124;p11"/>
            <p:cNvSpPr/>
            <p:nvPr/>
          </p:nvSpPr>
          <p:spPr>
            <a:xfrm rot="-5400000">
              <a:off x="8288290" y="4334265"/>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125" name="Google Shape;125;p11"/>
          <p:cNvSpPr txBox="1"/>
          <p:nvPr>
            <p:ph hasCustomPrompt="1" type="title"/>
          </p:nvPr>
        </p:nvSpPr>
        <p:spPr>
          <a:xfrm>
            <a:off x="823850" y="1284675"/>
            <a:ext cx="4776000" cy="1300800"/>
          </a:xfrm>
          <a:prstGeom prst="rect">
            <a:avLst/>
          </a:prstGeom>
        </p:spPr>
        <p:txBody>
          <a:bodyPr anchorCtr="0" anchor="t" bIns="91425" lIns="91425" spcFirstLastPara="1" rIns="91425" wrap="square" tIns="91425">
            <a:normAutofit/>
          </a:bodyPr>
          <a:lstStyle>
            <a:lvl1pPr lvl="0">
              <a:spcBef>
                <a:spcPts val="0"/>
              </a:spcBef>
              <a:spcAft>
                <a:spcPts val="0"/>
              </a:spcAft>
              <a:buSzPts val="8000"/>
              <a:buNone/>
              <a:defRPr sz="8000"/>
            </a:lvl1pPr>
            <a:lvl2pPr lvl="1">
              <a:spcBef>
                <a:spcPts val="0"/>
              </a:spcBef>
              <a:spcAft>
                <a:spcPts val="0"/>
              </a:spcAft>
              <a:buSzPts val="8000"/>
              <a:buNone/>
              <a:defRPr sz="8000"/>
            </a:lvl2pPr>
            <a:lvl3pPr lvl="2">
              <a:spcBef>
                <a:spcPts val="0"/>
              </a:spcBef>
              <a:spcAft>
                <a:spcPts val="0"/>
              </a:spcAft>
              <a:buSzPts val="8000"/>
              <a:buNone/>
              <a:defRPr sz="8000"/>
            </a:lvl3pPr>
            <a:lvl4pPr lvl="3">
              <a:spcBef>
                <a:spcPts val="0"/>
              </a:spcBef>
              <a:spcAft>
                <a:spcPts val="0"/>
              </a:spcAft>
              <a:buSzPts val="8000"/>
              <a:buNone/>
              <a:defRPr sz="8000"/>
            </a:lvl4pPr>
            <a:lvl5pPr lvl="4">
              <a:spcBef>
                <a:spcPts val="0"/>
              </a:spcBef>
              <a:spcAft>
                <a:spcPts val="0"/>
              </a:spcAft>
              <a:buSzPts val="8000"/>
              <a:buNone/>
              <a:defRPr sz="8000"/>
            </a:lvl5pPr>
            <a:lvl6pPr lvl="5">
              <a:spcBef>
                <a:spcPts val="0"/>
              </a:spcBef>
              <a:spcAft>
                <a:spcPts val="0"/>
              </a:spcAft>
              <a:buSzPts val="8000"/>
              <a:buNone/>
              <a:defRPr sz="8000"/>
            </a:lvl6pPr>
            <a:lvl7pPr lvl="6">
              <a:spcBef>
                <a:spcPts val="0"/>
              </a:spcBef>
              <a:spcAft>
                <a:spcPts val="0"/>
              </a:spcAft>
              <a:buSzPts val="8000"/>
              <a:buNone/>
              <a:defRPr sz="8000"/>
            </a:lvl7pPr>
            <a:lvl8pPr lvl="7">
              <a:spcBef>
                <a:spcPts val="0"/>
              </a:spcBef>
              <a:spcAft>
                <a:spcPts val="0"/>
              </a:spcAft>
              <a:buSzPts val="8000"/>
              <a:buNone/>
              <a:defRPr sz="8000"/>
            </a:lvl8pPr>
            <a:lvl9pPr lvl="8">
              <a:spcBef>
                <a:spcPts val="0"/>
              </a:spcBef>
              <a:spcAft>
                <a:spcPts val="0"/>
              </a:spcAft>
              <a:buSzPts val="8000"/>
              <a:buNone/>
              <a:defRPr sz="8000"/>
            </a:lvl9pPr>
          </a:lstStyle>
          <a:p>
            <a:r>
              <a:t>xx%</a:t>
            </a:r>
          </a:p>
        </p:txBody>
      </p:sp>
      <p:sp>
        <p:nvSpPr>
          <p:cNvPr id="126" name="Google Shape;126;p11"/>
          <p:cNvSpPr txBox="1"/>
          <p:nvPr>
            <p:ph idx="1" type="body"/>
          </p:nvPr>
        </p:nvSpPr>
        <p:spPr>
          <a:xfrm>
            <a:off x="823850" y="2643124"/>
            <a:ext cx="4776000" cy="1218900"/>
          </a:xfrm>
          <a:prstGeom prst="rect">
            <a:avLst/>
          </a:prstGeom>
        </p:spPr>
        <p:txBody>
          <a:bodyPr anchorCtr="0" anchor="t" bIns="91425" lIns="91425" spcFirstLastPara="1" rIns="91425" wrap="square" tIns="91425">
            <a:normAutofit/>
          </a:bodyPr>
          <a:lstStyle>
            <a:lvl1pPr indent="-311150" lvl="0" marL="457200">
              <a:spcBef>
                <a:spcPts val="0"/>
              </a:spcBef>
              <a:spcAft>
                <a:spcPts val="0"/>
              </a:spcAft>
              <a:buSzPts val="1300"/>
              <a:buChar char="●"/>
              <a:defRPr/>
            </a:lvl1pPr>
            <a:lvl2pPr indent="-298450" lvl="1" marL="914400">
              <a:spcBef>
                <a:spcPts val="0"/>
              </a:spcBef>
              <a:spcAft>
                <a:spcPts val="0"/>
              </a:spcAft>
              <a:buSzPts val="1100"/>
              <a:buChar char="○"/>
              <a:defRPr/>
            </a:lvl2pPr>
            <a:lvl3pPr indent="-298450" lvl="2" marL="1371600">
              <a:spcBef>
                <a:spcPts val="0"/>
              </a:spcBef>
              <a:spcAft>
                <a:spcPts val="0"/>
              </a:spcAft>
              <a:buSzPts val="1100"/>
              <a:buChar char="■"/>
              <a:defRPr/>
            </a:lvl3pPr>
            <a:lvl4pPr indent="-298450" lvl="3" marL="1828800">
              <a:spcBef>
                <a:spcPts val="0"/>
              </a:spcBef>
              <a:spcAft>
                <a:spcPts val="0"/>
              </a:spcAft>
              <a:buSzPts val="1100"/>
              <a:buChar char="●"/>
              <a:defRPr/>
            </a:lvl4pPr>
            <a:lvl5pPr indent="-298450" lvl="4" marL="2286000">
              <a:spcBef>
                <a:spcPts val="0"/>
              </a:spcBef>
              <a:spcAft>
                <a:spcPts val="0"/>
              </a:spcAft>
              <a:buSzPts val="1100"/>
              <a:buChar char="○"/>
              <a:defRPr/>
            </a:lvl5pPr>
            <a:lvl6pPr indent="-298450" lvl="5" marL="2743200">
              <a:spcBef>
                <a:spcPts val="0"/>
              </a:spcBef>
              <a:spcAft>
                <a:spcPts val="0"/>
              </a:spcAft>
              <a:buSzPts val="1100"/>
              <a:buChar char="■"/>
              <a:defRPr/>
            </a:lvl6pPr>
            <a:lvl7pPr indent="-298450" lvl="6" marL="3200400">
              <a:spcBef>
                <a:spcPts val="0"/>
              </a:spcBef>
              <a:spcAft>
                <a:spcPts val="0"/>
              </a:spcAft>
              <a:buSzPts val="1100"/>
              <a:buChar char="●"/>
              <a:defRPr/>
            </a:lvl7pPr>
            <a:lvl8pPr indent="-298450" lvl="7" marL="3657600">
              <a:spcBef>
                <a:spcPts val="0"/>
              </a:spcBef>
              <a:spcAft>
                <a:spcPts val="0"/>
              </a:spcAft>
              <a:buSzPts val="1100"/>
              <a:buChar char="○"/>
              <a:defRPr/>
            </a:lvl8pPr>
            <a:lvl9pPr indent="-298450" lvl="8" marL="4114800">
              <a:spcBef>
                <a:spcPts val="0"/>
              </a:spcBef>
              <a:spcAft>
                <a:spcPts val="0"/>
              </a:spcAft>
              <a:buSzPts val="1100"/>
              <a:buChar char="■"/>
              <a:defRPr/>
            </a:lvl9pPr>
          </a:lstStyle>
          <a:p/>
        </p:txBody>
      </p:sp>
      <p:sp>
        <p:nvSpPr>
          <p:cNvPr id="127" name="Google Shape;127;p11"/>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128" name="Shape 128"/>
        <p:cNvGrpSpPr/>
        <p:nvPr/>
      </p:nvGrpSpPr>
      <p:grpSpPr>
        <a:xfrm>
          <a:off x="0" y="0"/>
          <a:ext cx="0" cy="0"/>
          <a:chOff x="0" y="0"/>
          <a:chExt cx="0" cy="0"/>
        </a:xfrm>
      </p:grpSpPr>
      <p:sp>
        <p:nvSpPr>
          <p:cNvPr id="129" name="Google Shape;129;p1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9" name="Shape 19"/>
        <p:cNvGrpSpPr/>
        <p:nvPr/>
      </p:nvGrpSpPr>
      <p:grpSpPr>
        <a:xfrm>
          <a:off x="0" y="0"/>
          <a:ext cx="0" cy="0"/>
          <a:chOff x="0" y="0"/>
          <a:chExt cx="0" cy="0"/>
        </a:xfrm>
      </p:grpSpPr>
      <p:grpSp>
        <p:nvGrpSpPr>
          <p:cNvPr id="20" name="Google Shape;20;p3"/>
          <p:cNvGrpSpPr/>
          <p:nvPr/>
        </p:nvGrpSpPr>
        <p:grpSpPr>
          <a:xfrm>
            <a:off x="4406400" y="0"/>
            <a:ext cx="4737600" cy="5143065"/>
            <a:chOff x="4406400" y="0"/>
            <a:chExt cx="4737600" cy="5143065"/>
          </a:xfrm>
        </p:grpSpPr>
        <p:sp>
          <p:nvSpPr>
            <p:cNvPr id="21" name="Google Shape;21;p3"/>
            <p:cNvSpPr/>
            <p:nvPr/>
          </p:nvSpPr>
          <p:spPr>
            <a:xfrm rot="5400000">
              <a:off x="4408200" y="-1800"/>
              <a:ext cx="4734000" cy="4737600"/>
            </a:xfrm>
            <a:prstGeom prst="diagStripe">
              <a:avLst>
                <a:gd fmla="val 49469" name="adj"/>
              </a:avLst>
            </a:prstGeom>
            <a:solidFill>
              <a:schemeClr val="lt1">
                <a:alpha val="346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 name="Google Shape;22;p3"/>
            <p:cNvSpPr/>
            <p:nvPr/>
          </p:nvSpPr>
          <p:spPr>
            <a:xfrm rot="5400000">
              <a:off x="4841125" y="5700"/>
              <a:ext cx="4298100" cy="4286700"/>
            </a:xfrm>
            <a:prstGeom prst="diagStripe">
              <a:avLst>
                <a:gd fmla="val 0" name="adj"/>
              </a:avLst>
            </a:prstGeom>
            <a:solidFill>
              <a:schemeClr val="lt1">
                <a:alpha val="346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 name="Google Shape;23;p3"/>
            <p:cNvSpPr/>
            <p:nvPr/>
          </p:nvSpPr>
          <p:spPr>
            <a:xfrm rot="-5400000">
              <a:off x="5618399" y="1236468"/>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 name="Google Shape;24;p3"/>
            <p:cNvSpPr/>
            <p:nvPr/>
          </p:nvSpPr>
          <p:spPr>
            <a:xfrm flipH="1">
              <a:off x="5849857" y="1443956"/>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 name="Google Shape;25;p3"/>
            <p:cNvSpPr/>
            <p:nvPr/>
          </p:nvSpPr>
          <p:spPr>
            <a:xfrm rot="-5400000">
              <a:off x="5987081" y="2469465"/>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 name="Google Shape;26;p3"/>
            <p:cNvSpPr/>
            <p:nvPr/>
          </p:nvSpPr>
          <p:spPr>
            <a:xfrm flipH="1">
              <a:off x="6222115" y="2676953"/>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7" name="Google Shape;27;p3"/>
            <p:cNvSpPr/>
            <p:nvPr/>
          </p:nvSpPr>
          <p:spPr>
            <a:xfrm rot="-5400000">
              <a:off x="6675341" y="1862018"/>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8" name="Google Shape;28;p3"/>
            <p:cNvSpPr/>
            <p:nvPr/>
          </p:nvSpPr>
          <p:spPr>
            <a:xfrm flipH="1">
              <a:off x="6908099" y="2069505"/>
              <a:ext cx="808800" cy="808800"/>
            </a:xfrm>
            <a:prstGeom prst="diagStripe">
              <a:avLst>
                <a:gd fmla="val 50000" name="adj"/>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9" name="Google Shape;29;p3"/>
            <p:cNvSpPr/>
            <p:nvPr/>
          </p:nvSpPr>
          <p:spPr>
            <a:xfrm rot="-5400000">
              <a:off x="6861141" y="2477810"/>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0" name="Google Shape;30;p3"/>
            <p:cNvSpPr/>
            <p:nvPr/>
          </p:nvSpPr>
          <p:spPr>
            <a:xfrm flipH="1">
              <a:off x="7965266" y="2692963"/>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1" name="Google Shape;31;p3"/>
            <p:cNvSpPr/>
            <p:nvPr/>
          </p:nvSpPr>
          <p:spPr>
            <a:xfrm flipH="1">
              <a:off x="8145082" y="3308755"/>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2" name="Google Shape;32;p3"/>
            <p:cNvSpPr/>
            <p:nvPr/>
          </p:nvSpPr>
          <p:spPr>
            <a:xfrm rot="-5400000">
              <a:off x="7047599" y="3095015"/>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3" name="Google Shape;33;p3"/>
            <p:cNvSpPr/>
            <p:nvPr/>
          </p:nvSpPr>
          <p:spPr>
            <a:xfrm flipH="1">
              <a:off x="7276649" y="3302502"/>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4" name="Google Shape;34;p3"/>
            <p:cNvSpPr/>
            <p:nvPr/>
          </p:nvSpPr>
          <p:spPr>
            <a:xfrm rot="-5400000">
              <a:off x="7227414" y="3710807"/>
              <a:ext cx="808800" cy="808800"/>
            </a:xfrm>
            <a:prstGeom prst="diagStripe">
              <a:avLst>
                <a:gd fmla="val 50000"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5" name="Google Shape;35;p3"/>
            <p:cNvSpPr/>
            <p:nvPr/>
          </p:nvSpPr>
          <p:spPr>
            <a:xfrm flipH="1">
              <a:off x="7462448" y="3918294"/>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6" name="Google Shape;36;p3"/>
            <p:cNvSpPr/>
            <p:nvPr/>
          </p:nvSpPr>
          <p:spPr>
            <a:xfrm rot="-5400000">
              <a:off x="8102491" y="3718473"/>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3"/>
            <p:cNvSpPr/>
            <p:nvPr/>
          </p:nvSpPr>
          <p:spPr>
            <a:xfrm flipH="1">
              <a:off x="8334533" y="3925960"/>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8" name="Google Shape;38;p3"/>
            <p:cNvSpPr/>
            <p:nvPr/>
          </p:nvSpPr>
          <p:spPr>
            <a:xfrm rot="-5400000">
              <a:off x="8288290" y="4334265"/>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39" name="Google Shape;39;p3"/>
          <p:cNvSpPr txBox="1"/>
          <p:nvPr>
            <p:ph type="title"/>
          </p:nvPr>
        </p:nvSpPr>
        <p:spPr>
          <a:xfrm>
            <a:off x="823850" y="2053000"/>
            <a:ext cx="4587000" cy="1148700"/>
          </a:xfrm>
          <a:prstGeom prst="rect">
            <a:avLst/>
          </a:prstGeom>
        </p:spPr>
        <p:txBody>
          <a:bodyPr anchorCtr="0" anchor="ctr"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40" name="Google Shape;40;p3"/>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41" name="Shape 41"/>
        <p:cNvGrpSpPr/>
        <p:nvPr/>
      </p:nvGrpSpPr>
      <p:grpSpPr>
        <a:xfrm>
          <a:off x="0" y="0"/>
          <a:ext cx="0" cy="0"/>
          <a:chOff x="0" y="0"/>
          <a:chExt cx="0" cy="0"/>
        </a:xfrm>
      </p:grpSpPr>
      <p:grpSp>
        <p:nvGrpSpPr>
          <p:cNvPr id="42" name="Google Shape;42;p4"/>
          <p:cNvGrpSpPr/>
          <p:nvPr/>
        </p:nvGrpSpPr>
        <p:grpSpPr>
          <a:xfrm>
            <a:off x="0" y="381001"/>
            <a:ext cx="1037850" cy="1016287"/>
            <a:chOff x="0" y="381001"/>
            <a:chExt cx="1037850" cy="1016287"/>
          </a:xfrm>
        </p:grpSpPr>
        <p:sp>
          <p:nvSpPr>
            <p:cNvPr id="43" name="Google Shape;43;p4"/>
            <p:cNvSpPr/>
            <p:nvPr/>
          </p:nvSpPr>
          <p:spPr>
            <a:xfrm rot="-5400000">
              <a:off x="0" y="381001"/>
              <a:ext cx="808800" cy="808800"/>
            </a:xfrm>
            <a:prstGeom prst="diagStripe">
              <a:avLst>
                <a:gd fmla="val 50000"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4" name="Google Shape;44;p4"/>
            <p:cNvSpPr/>
            <p:nvPr/>
          </p:nvSpPr>
          <p:spPr>
            <a:xfrm flipH="1">
              <a:off x="229050" y="588489"/>
              <a:ext cx="808800" cy="808800"/>
            </a:xfrm>
            <a:prstGeom prst="diagStripe">
              <a:avLst>
                <a:gd fmla="val 50000" name="adj"/>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45" name="Google Shape;45;p4"/>
          <p:cNvSpPr txBox="1"/>
          <p:nvPr>
            <p:ph type="title"/>
          </p:nvPr>
        </p:nvSpPr>
        <p:spPr>
          <a:xfrm>
            <a:off x="1297500" y="393750"/>
            <a:ext cx="7038900" cy="914100"/>
          </a:xfrm>
          <a:prstGeom prst="rect">
            <a:avLst/>
          </a:prstGeom>
        </p:spPr>
        <p:txBody>
          <a:bodyPr anchorCtr="0" anchor="t"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46" name="Google Shape;46;p4"/>
          <p:cNvSpPr txBox="1"/>
          <p:nvPr>
            <p:ph idx="1" type="body"/>
          </p:nvPr>
        </p:nvSpPr>
        <p:spPr>
          <a:xfrm>
            <a:off x="1297500" y="1567550"/>
            <a:ext cx="7038900" cy="2911200"/>
          </a:xfrm>
          <a:prstGeom prst="rect">
            <a:avLst/>
          </a:prstGeom>
        </p:spPr>
        <p:txBody>
          <a:bodyPr anchorCtr="0" anchor="t" bIns="91425" lIns="91425" spcFirstLastPara="1" rIns="91425" wrap="square" tIns="91425">
            <a:normAutofit/>
          </a:bodyPr>
          <a:lstStyle>
            <a:lvl1pPr indent="-311150" lvl="0" marL="457200">
              <a:spcBef>
                <a:spcPts val="0"/>
              </a:spcBef>
              <a:spcAft>
                <a:spcPts val="0"/>
              </a:spcAft>
              <a:buSzPts val="1300"/>
              <a:buChar char="●"/>
              <a:defRPr/>
            </a:lvl1pPr>
            <a:lvl2pPr indent="-298450" lvl="1" marL="914400">
              <a:spcBef>
                <a:spcPts val="0"/>
              </a:spcBef>
              <a:spcAft>
                <a:spcPts val="0"/>
              </a:spcAft>
              <a:buSzPts val="1100"/>
              <a:buChar char="○"/>
              <a:defRPr/>
            </a:lvl2pPr>
            <a:lvl3pPr indent="-298450" lvl="2" marL="1371600">
              <a:spcBef>
                <a:spcPts val="0"/>
              </a:spcBef>
              <a:spcAft>
                <a:spcPts val="0"/>
              </a:spcAft>
              <a:buSzPts val="1100"/>
              <a:buChar char="■"/>
              <a:defRPr/>
            </a:lvl3pPr>
            <a:lvl4pPr indent="-298450" lvl="3" marL="1828800">
              <a:spcBef>
                <a:spcPts val="0"/>
              </a:spcBef>
              <a:spcAft>
                <a:spcPts val="0"/>
              </a:spcAft>
              <a:buSzPts val="1100"/>
              <a:buChar char="●"/>
              <a:defRPr/>
            </a:lvl4pPr>
            <a:lvl5pPr indent="-298450" lvl="4" marL="2286000">
              <a:spcBef>
                <a:spcPts val="0"/>
              </a:spcBef>
              <a:spcAft>
                <a:spcPts val="0"/>
              </a:spcAft>
              <a:buSzPts val="1100"/>
              <a:buChar char="○"/>
              <a:defRPr/>
            </a:lvl5pPr>
            <a:lvl6pPr indent="-298450" lvl="5" marL="2743200">
              <a:spcBef>
                <a:spcPts val="0"/>
              </a:spcBef>
              <a:spcAft>
                <a:spcPts val="0"/>
              </a:spcAft>
              <a:buSzPts val="1100"/>
              <a:buChar char="■"/>
              <a:defRPr/>
            </a:lvl6pPr>
            <a:lvl7pPr indent="-298450" lvl="6" marL="3200400">
              <a:spcBef>
                <a:spcPts val="0"/>
              </a:spcBef>
              <a:spcAft>
                <a:spcPts val="0"/>
              </a:spcAft>
              <a:buSzPts val="1100"/>
              <a:buChar char="●"/>
              <a:defRPr/>
            </a:lvl7pPr>
            <a:lvl8pPr indent="-298450" lvl="7" marL="3657600">
              <a:spcBef>
                <a:spcPts val="0"/>
              </a:spcBef>
              <a:spcAft>
                <a:spcPts val="0"/>
              </a:spcAft>
              <a:buSzPts val="1100"/>
              <a:buChar char="○"/>
              <a:defRPr/>
            </a:lvl8pPr>
            <a:lvl9pPr indent="-298450" lvl="8" marL="4114800">
              <a:spcBef>
                <a:spcPts val="0"/>
              </a:spcBef>
              <a:spcAft>
                <a:spcPts val="0"/>
              </a:spcAft>
              <a:buSzPts val="1100"/>
              <a:buChar char="■"/>
              <a:defRPr/>
            </a:lvl9pPr>
          </a:lstStyle>
          <a:p/>
        </p:txBody>
      </p:sp>
      <p:sp>
        <p:nvSpPr>
          <p:cNvPr id="47" name="Google Shape;47;p4"/>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48" name="Shape 48"/>
        <p:cNvGrpSpPr/>
        <p:nvPr/>
      </p:nvGrpSpPr>
      <p:grpSpPr>
        <a:xfrm>
          <a:off x="0" y="0"/>
          <a:ext cx="0" cy="0"/>
          <a:chOff x="0" y="0"/>
          <a:chExt cx="0" cy="0"/>
        </a:xfrm>
      </p:grpSpPr>
      <p:grpSp>
        <p:nvGrpSpPr>
          <p:cNvPr id="49" name="Google Shape;49;p5"/>
          <p:cNvGrpSpPr/>
          <p:nvPr/>
        </p:nvGrpSpPr>
        <p:grpSpPr>
          <a:xfrm>
            <a:off x="0" y="381001"/>
            <a:ext cx="1037850" cy="1016287"/>
            <a:chOff x="0" y="381001"/>
            <a:chExt cx="1037850" cy="1016287"/>
          </a:xfrm>
        </p:grpSpPr>
        <p:sp>
          <p:nvSpPr>
            <p:cNvPr id="50" name="Google Shape;50;p5"/>
            <p:cNvSpPr/>
            <p:nvPr/>
          </p:nvSpPr>
          <p:spPr>
            <a:xfrm rot="-5400000">
              <a:off x="0" y="381001"/>
              <a:ext cx="808800" cy="808800"/>
            </a:xfrm>
            <a:prstGeom prst="diagStripe">
              <a:avLst>
                <a:gd fmla="val 50000"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1" name="Google Shape;51;p5"/>
            <p:cNvSpPr/>
            <p:nvPr/>
          </p:nvSpPr>
          <p:spPr>
            <a:xfrm flipH="1">
              <a:off x="229050" y="588489"/>
              <a:ext cx="808800" cy="808800"/>
            </a:xfrm>
            <a:prstGeom prst="diagStripe">
              <a:avLst>
                <a:gd fmla="val 50000" name="adj"/>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52" name="Google Shape;52;p5"/>
          <p:cNvSpPr txBox="1"/>
          <p:nvPr>
            <p:ph type="title"/>
          </p:nvPr>
        </p:nvSpPr>
        <p:spPr>
          <a:xfrm>
            <a:off x="1297500" y="393750"/>
            <a:ext cx="7038900" cy="914100"/>
          </a:xfrm>
          <a:prstGeom prst="rect">
            <a:avLst/>
          </a:prstGeom>
        </p:spPr>
        <p:txBody>
          <a:bodyPr anchorCtr="0" anchor="t"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53" name="Google Shape;53;p5"/>
          <p:cNvSpPr txBox="1"/>
          <p:nvPr>
            <p:ph idx="1" type="body"/>
          </p:nvPr>
        </p:nvSpPr>
        <p:spPr>
          <a:xfrm>
            <a:off x="1297500" y="1567550"/>
            <a:ext cx="3403200" cy="2911200"/>
          </a:xfrm>
          <a:prstGeom prst="rect">
            <a:avLst/>
          </a:prstGeom>
        </p:spPr>
        <p:txBody>
          <a:bodyPr anchorCtr="0" anchor="t" bIns="91425" lIns="91425" spcFirstLastPara="1" rIns="91425" wrap="square" tIns="91425">
            <a:normAutofit/>
          </a:bodyPr>
          <a:lstStyle>
            <a:lvl1pPr indent="-311150" lvl="0" marL="457200">
              <a:spcBef>
                <a:spcPts val="0"/>
              </a:spcBef>
              <a:spcAft>
                <a:spcPts val="0"/>
              </a:spcAft>
              <a:buSzPts val="1300"/>
              <a:buChar char="●"/>
              <a:defRPr/>
            </a:lvl1pPr>
            <a:lvl2pPr indent="-298450" lvl="1" marL="914400">
              <a:spcBef>
                <a:spcPts val="0"/>
              </a:spcBef>
              <a:spcAft>
                <a:spcPts val="0"/>
              </a:spcAft>
              <a:buSzPts val="1100"/>
              <a:buChar char="○"/>
              <a:defRPr/>
            </a:lvl2pPr>
            <a:lvl3pPr indent="-298450" lvl="2" marL="1371600">
              <a:spcBef>
                <a:spcPts val="0"/>
              </a:spcBef>
              <a:spcAft>
                <a:spcPts val="0"/>
              </a:spcAft>
              <a:buSzPts val="1100"/>
              <a:buChar char="■"/>
              <a:defRPr/>
            </a:lvl3pPr>
            <a:lvl4pPr indent="-298450" lvl="3" marL="1828800">
              <a:spcBef>
                <a:spcPts val="0"/>
              </a:spcBef>
              <a:spcAft>
                <a:spcPts val="0"/>
              </a:spcAft>
              <a:buSzPts val="1100"/>
              <a:buChar char="●"/>
              <a:defRPr/>
            </a:lvl4pPr>
            <a:lvl5pPr indent="-298450" lvl="4" marL="2286000">
              <a:spcBef>
                <a:spcPts val="0"/>
              </a:spcBef>
              <a:spcAft>
                <a:spcPts val="0"/>
              </a:spcAft>
              <a:buSzPts val="1100"/>
              <a:buChar char="○"/>
              <a:defRPr/>
            </a:lvl5pPr>
            <a:lvl6pPr indent="-298450" lvl="5" marL="2743200">
              <a:spcBef>
                <a:spcPts val="0"/>
              </a:spcBef>
              <a:spcAft>
                <a:spcPts val="0"/>
              </a:spcAft>
              <a:buSzPts val="1100"/>
              <a:buChar char="■"/>
              <a:defRPr/>
            </a:lvl6pPr>
            <a:lvl7pPr indent="-298450" lvl="6" marL="3200400">
              <a:spcBef>
                <a:spcPts val="0"/>
              </a:spcBef>
              <a:spcAft>
                <a:spcPts val="0"/>
              </a:spcAft>
              <a:buSzPts val="1100"/>
              <a:buChar char="●"/>
              <a:defRPr/>
            </a:lvl7pPr>
            <a:lvl8pPr indent="-298450" lvl="7" marL="3657600">
              <a:spcBef>
                <a:spcPts val="0"/>
              </a:spcBef>
              <a:spcAft>
                <a:spcPts val="0"/>
              </a:spcAft>
              <a:buSzPts val="1100"/>
              <a:buChar char="○"/>
              <a:defRPr/>
            </a:lvl8pPr>
            <a:lvl9pPr indent="-298450" lvl="8" marL="4114800">
              <a:spcBef>
                <a:spcPts val="0"/>
              </a:spcBef>
              <a:spcAft>
                <a:spcPts val="0"/>
              </a:spcAft>
              <a:buSzPts val="1100"/>
              <a:buChar char="■"/>
              <a:defRPr/>
            </a:lvl9pPr>
          </a:lstStyle>
          <a:p/>
        </p:txBody>
      </p:sp>
      <p:sp>
        <p:nvSpPr>
          <p:cNvPr id="54" name="Google Shape;54;p5"/>
          <p:cNvSpPr txBox="1"/>
          <p:nvPr>
            <p:ph idx="2" type="body"/>
          </p:nvPr>
        </p:nvSpPr>
        <p:spPr>
          <a:xfrm>
            <a:off x="4933221" y="1567550"/>
            <a:ext cx="3403200" cy="2911200"/>
          </a:xfrm>
          <a:prstGeom prst="rect">
            <a:avLst/>
          </a:prstGeom>
        </p:spPr>
        <p:txBody>
          <a:bodyPr anchorCtr="0" anchor="t" bIns="91425" lIns="91425" spcFirstLastPara="1" rIns="91425" wrap="square" tIns="91425">
            <a:normAutofit/>
          </a:bodyPr>
          <a:lstStyle>
            <a:lvl1pPr indent="-311150" lvl="0" marL="457200">
              <a:spcBef>
                <a:spcPts val="0"/>
              </a:spcBef>
              <a:spcAft>
                <a:spcPts val="0"/>
              </a:spcAft>
              <a:buSzPts val="1300"/>
              <a:buChar char="●"/>
              <a:defRPr/>
            </a:lvl1pPr>
            <a:lvl2pPr indent="-298450" lvl="1" marL="914400">
              <a:spcBef>
                <a:spcPts val="0"/>
              </a:spcBef>
              <a:spcAft>
                <a:spcPts val="0"/>
              </a:spcAft>
              <a:buSzPts val="1100"/>
              <a:buChar char="○"/>
              <a:defRPr/>
            </a:lvl2pPr>
            <a:lvl3pPr indent="-298450" lvl="2" marL="1371600">
              <a:spcBef>
                <a:spcPts val="0"/>
              </a:spcBef>
              <a:spcAft>
                <a:spcPts val="0"/>
              </a:spcAft>
              <a:buSzPts val="1100"/>
              <a:buChar char="■"/>
              <a:defRPr/>
            </a:lvl3pPr>
            <a:lvl4pPr indent="-298450" lvl="3" marL="1828800">
              <a:spcBef>
                <a:spcPts val="0"/>
              </a:spcBef>
              <a:spcAft>
                <a:spcPts val="0"/>
              </a:spcAft>
              <a:buSzPts val="1100"/>
              <a:buChar char="●"/>
              <a:defRPr/>
            </a:lvl4pPr>
            <a:lvl5pPr indent="-298450" lvl="4" marL="2286000">
              <a:spcBef>
                <a:spcPts val="0"/>
              </a:spcBef>
              <a:spcAft>
                <a:spcPts val="0"/>
              </a:spcAft>
              <a:buSzPts val="1100"/>
              <a:buChar char="○"/>
              <a:defRPr/>
            </a:lvl5pPr>
            <a:lvl6pPr indent="-298450" lvl="5" marL="2743200">
              <a:spcBef>
                <a:spcPts val="0"/>
              </a:spcBef>
              <a:spcAft>
                <a:spcPts val="0"/>
              </a:spcAft>
              <a:buSzPts val="1100"/>
              <a:buChar char="■"/>
              <a:defRPr/>
            </a:lvl6pPr>
            <a:lvl7pPr indent="-298450" lvl="6" marL="3200400">
              <a:spcBef>
                <a:spcPts val="0"/>
              </a:spcBef>
              <a:spcAft>
                <a:spcPts val="0"/>
              </a:spcAft>
              <a:buSzPts val="1100"/>
              <a:buChar char="●"/>
              <a:defRPr/>
            </a:lvl7pPr>
            <a:lvl8pPr indent="-298450" lvl="7" marL="3657600">
              <a:spcBef>
                <a:spcPts val="0"/>
              </a:spcBef>
              <a:spcAft>
                <a:spcPts val="0"/>
              </a:spcAft>
              <a:buSzPts val="1100"/>
              <a:buChar char="○"/>
              <a:defRPr/>
            </a:lvl8pPr>
            <a:lvl9pPr indent="-298450" lvl="8" marL="4114800">
              <a:spcBef>
                <a:spcPts val="0"/>
              </a:spcBef>
              <a:spcAft>
                <a:spcPts val="0"/>
              </a:spcAft>
              <a:buSzPts val="1100"/>
              <a:buChar char="■"/>
              <a:defRPr/>
            </a:lvl9pPr>
          </a:lstStyle>
          <a:p/>
        </p:txBody>
      </p:sp>
      <p:sp>
        <p:nvSpPr>
          <p:cNvPr id="55" name="Google Shape;55;p5"/>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56" name="Shape 56"/>
        <p:cNvGrpSpPr/>
        <p:nvPr/>
      </p:nvGrpSpPr>
      <p:grpSpPr>
        <a:xfrm>
          <a:off x="0" y="0"/>
          <a:ext cx="0" cy="0"/>
          <a:chOff x="0" y="0"/>
          <a:chExt cx="0" cy="0"/>
        </a:xfrm>
      </p:grpSpPr>
      <p:grpSp>
        <p:nvGrpSpPr>
          <p:cNvPr id="57" name="Google Shape;57;p6"/>
          <p:cNvGrpSpPr/>
          <p:nvPr/>
        </p:nvGrpSpPr>
        <p:grpSpPr>
          <a:xfrm>
            <a:off x="0" y="381001"/>
            <a:ext cx="1037850" cy="1016287"/>
            <a:chOff x="0" y="381001"/>
            <a:chExt cx="1037850" cy="1016287"/>
          </a:xfrm>
        </p:grpSpPr>
        <p:sp>
          <p:nvSpPr>
            <p:cNvPr id="58" name="Google Shape;58;p6"/>
            <p:cNvSpPr/>
            <p:nvPr/>
          </p:nvSpPr>
          <p:spPr>
            <a:xfrm rot="-5400000">
              <a:off x="0" y="381001"/>
              <a:ext cx="808800" cy="808800"/>
            </a:xfrm>
            <a:prstGeom prst="diagStripe">
              <a:avLst>
                <a:gd fmla="val 50000"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9" name="Google Shape;59;p6"/>
            <p:cNvSpPr/>
            <p:nvPr/>
          </p:nvSpPr>
          <p:spPr>
            <a:xfrm flipH="1">
              <a:off x="229050" y="588489"/>
              <a:ext cx="808800" cy="808800"/>
            </a:xfrm>
            <a:prstGeom prst="diagStripe">
              <a:avLst>
                <a:gd fmla="val 50000" name="adj"/>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60" name="Google Shape;60;p6"/>
          <p:cNvSpPr txBox="1"/>
          <p:nvPr>
            <p:ph type="title"/>
          </p:nvPr>
        </p:nvSpPr>
        <p:spPr>
          <a:xfrm>
            <a:off x="1297500" y="393750"/>
            <a:ext cx="7038900" cy="914100"/>
          </a:xfrm>
          <a:prstGeom prst="rect">
            <a:avLst/>
          </a:prstGeom>
        </p:spPr>
        <p:txBody>
          <a:bodyPr anchorCtr="0" anchor="t"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61" name="Google Shape;61;p6"/>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62" name="Shape 62"/>
        <p:cNvGrpSpPr/>
        <p:nvPr/>
      </p:nvGrpSpPr>
      <p:grpSpPr>
        <a:xfrm>
          <a:off x="0" y="0"/>
          <a:ext cx="0" cy="0"/>
          <a:chOff x="0" y="0"/>
          <a:chExt cx="0" cy="0"/>
        </a:xfrm>
      </p:grpSpPr>
      <p:grpSp>
        <p:nvGrpSpPr>
          <p:cNvPr id="63" name="Google Shape;63;p7"/>
          <p:cNvGrpSpPr/>
          <p:nvPr/>
        </p:nvGrpSpPr>
        <p:grpSpPr>
          <a:xfrm>
            <a:off x="0" y="381001"/>
            <a:ext cx="1037850" cy="1016287"/>
            <a:chOff x="0" y="381001"/>
            <a:chExt cx="1037850" cy="1016287"/>
          </a:xfrm>
        </p:grpSpPr>
        <p:sp>
          <p:nvSpPr>
            <p:cNvPr id="64" name="Google Shape;64;p7"/>
            <p:cNvSpPr/>
            <p:nvPr/>
          </p:nvSpPr>
          <p:spPr>
            <a:xfrm rot="-5400000">
              <a:off x="0" y="381001"/>
              <a:ext cx="808800" cy="808800"/>
            </a:xfrm>
            <a:prstGeom prst="diagStripe">
              <a:avLst>
                <a:gd fmla="val 50000"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5" name="Google Shape;65;p7"/>
            <p:cNvSpPr/>
            <p:nvPr/>
          </p:nvSpPr>
          <p:spPr>
            <a:xfrm flipH="1">
              <a:off x="229050" y="588489"/>
              <a:ext cx="808800" cy="808800"/>
            </a:xfrm>
            <a:prstGeom prst="diagStripe">
              <a:avLst>
                <a:gd fmla="val 50000" name="adj"/>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66" name="Google Shape;66;p7"/>
          <p:cNvSpPr txBox="1"/>
          <p:nvPr>
            <p:ph type="title"/>
          </p:nvPr>
        </p:nvSpPr>
        <p:spPr>
          <a:xfrm>
            <a:off x="1297500" y="393750"/>
            <a:ext cx="3798900" cy="1493100"/>
          </a:xfrm>
          <a:prstGeom prst="rect">
            <a:avLst/>
          </a:prstGeom>
        </p:spPr>
        <p:txBody>
          <a:bodyPr anchorCtr="0" anchor="t"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67" name="Google Shape;67;p7"/>
          <p:cNvSpPr txBox="1"/>
          <p:nvPr>
            <p:ph idx="1" type="body"/>
          </p:nvPr>
        </p:nvSpPr>
        <p:spPr>
          <a:xfrm>
            <a:off x="1297500" y="1972550"/>
            <a:ext cx="3798900" cy="2415900"/>
          </a:xfrm>
          <a:prstGeom prst="rect">
            <a:avLst/>
          </a:prstGeom>
        </p:spPr>
        <p:txBody>
          <a:bodyPr anchorCtr="0" anchor="t" bIns="91425" lIns="91425" spcFirstLastPara="1" rIns="91425" wrap="square" tIns="91425">
            <a:normAutofit/>
          </a:bodyPr>
          <a:lstStyle>
            <a:lvl1pPr indent="-311150" lvl="0" marL="457200">
              <a:spcBef>
                <a:spcPts val="0"/>
              </a:spcBef>
              <a:spcAft>
                <a:spcPts val="0"/>
              </a:spcAft>
              <a:buSzPts val="1300"/>
              <a:buChar char="●"/>
              <a:defRPr/>
            </a:lvl1pPr>
            <a:lvl2pPr indent="-298450" lvl="1" marL="914400">
              <a:spcBef>
                <a:spcPts val="0"/>
              </a:spcBef>
              <a:spcAft>
                <a:spcPts val="0"/>
              </a:spcAft>
              <a:buSzPts val="1100"/>
              <a:buChar char="○"/>
              <a:defRPr/>
            </a:lvl2pPr>
            <a:lvl3pPr indent="-298450" lvl="2" marL="1371600">
              <a:spcBef>
                <a:spcPts val="0"/>
              </a:spcBef>
              <a:spcAft>
                <a:spcPts val="0"/>
              </a:spcAft>
              <a:buSzPts val="1100"/>
              <a:buChar char="■"/>
              <a:defRPr/>
            </a:lvl3pPr>
            <a:lvl4pPr indent="-298450" lvl="3" marL="1828800">
              <a:spcBef>
                <a:spcPts val="0"/>
              </a:spcBef>
              <a:spcAft>
                <a:spcPts val="0"/>
              </a:spcAft>
              <a:buSzPts val="1100"/>
              <a:buChar char="●"/>
              <a:defRPr/>
            </a:lvl4pPr>
            <a:lvl5pPr indent="-298450" lvl="4" marL="2286000">
              <a:spcBef>
                <a:spcPts val="0"/>
              </a:spcBef>
              <a:spcAft>
                <a:spcPts val="0"/>
              </a:spcAft>
              <a:buSzPts val="1100"/>
              <a:buChar char="○"/>
              <a:defRPr/>
            </a:lvl5pPr>
            <a:lvl6pPr indent="-298450" lvl="5" marL="2743200">
              <a:spcBef>
                <a:spcPts val="0"/>
              </a:spcBef>
              <a:spcAft>
                <a:spcPts val="0"/>
              </a:spcAft>
              <a:buSzPts val="1100"/>
              <a:buChar char="■"/>
              <a:defRPr/>
            </a:lvl6pPr>
            <a:lvl7pPr indent="-298450" lvl="6" marL="3200400">
              <a:spcBef>
                <a:spcPts val="0"/>
              </a:spcBef>
              <a:spcAft>
                <a:spcPts val="0"/>
              </a:spcAft>
              <a:buSzPts val="1100"/>
              <a:buChar char="●"/>
              <a:defRPr/>
            </a:lvl7pPr>
            <a:lvl8pPr indent="-298450" lvl="7" marL="3657600">
              <a:spcBef>
                <a:spcPts val="0"/>
              </a:spcBef>
              <a:spcAft>
                <a:spcPts val="0"/>
              </a:spcAft>
              <a:buSzPts val="1100"/>
              <a:buChar char="○"/>
              <a:defRPr/>
            </a:lvl8pPr>
            <a:lvl9pPr indent="-298450" lvl="8" marL="4114800">
              <a:spcBef>
                <a:spcPts val="0"/>
              </a:spcBef>
              <a:spcAft>
                <a:spcPts val="0"/>
              </a:spcAft>
              <a:buSzPts val="1100"/>
              <a:buChar char="■"/>
              <a:defRPr/>
            </a:lvl9pPr>
          </a:lstStyle>
          <a:p/>
        </p:txBody>
      </p:sp>
      <p:sp>
        <p:nvSpPr>
          <p:cNvPr id="68" name="Google Shape;68;p7"/>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69" name="Shape 69"/>
        <p:cNvGrpSpPr/>
        <p:nvPr/>
      </p:nvGrpSpPr>
      <p:grpSpPr>
        <a:xfrm>
          <a:off x="0" y="0"/>
          <a:ext cx="0" cy="0"/>
          <a:chOff x="0" y="0"/>
          <a:chExt cx="0" cy="0"/>
        </a:xfrm>
      </p:grpSpPr>
      <p:grpSp>
        <p:nvGrpSpPr>
          <p:cNvPr id="70" name="Google Shape;70;p8"/>
          <p:cNvGrpSpPr/>
          <p:nvPr/>
        </p:nvGrpSpPr>
        <p:grpSpPr>
          <a:xfrm>
            <a:off x="4406400" y="0"/>
            <a:ext cx="4737600" cy="5143500"/>
            <a:chOff x="4406400" y="0"/>
            <a:chExt cx="4737600" cy="5143500"/>
          </a:xfrm>
        </p:grpSpPr>
        <p:sp>
          <p:nvSpPr>
            <p:cNvPr id="71" name="Google Shape;71;p8"/>
            <p:cNvSpPr/>
            <p:nvPr/>
          </p:nvSpPr>
          <p:spPr>
            <a:xfrm rot="5400000">
              <a:off x="4407900" y="-1500"/>
              <a:ext cx="4734600" cy="4737600"/>
            </a:xfrm>
            <a:prstGeom prst="diagStripe">
              <a:avLst>
                <a:gd fmla="val 49469" name="adj"/>
              </a:avLst>
            </a:prstGeom>
            <a:solidFill>
              <a:schemeClr val="lt1">
                <a:alpha val="346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2" name="Google Shape;72;p8"/>
            <p:cNvSpPr/>
            <p:nvPr/>
          </p:nvSpPr>
          <p:spPr>
            <a:xfrm rot="5400000">
              <a:off x="4840825" y="6000"/>
              <a:ext cx="4298700" cy="4286700"/>
            </a:xfrm>
            <a:prstGeom prst="diagStripe">
              <a:avLst>
                <a:gd fmla="val 0" name="adj"/>
              </a:avLst>
            </a:prstGeom>
            <a:solidFill>
              <a:schemeClr val="lt1">
                <a:alpha val="346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3" name="Google Shape;73;p8"/>
            <p:cNvSpPr/>
            <p:nvPr/>
          </p:nvSpPr>
          <p:spPr>
            <a:xfrm rot="-5400000">
              <a:off x="5618399" y="1236641"/>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4" name="Google Shape;74;p8"/>
            <p:cNvSpPr/>
            <p:nvPr/>
          </p:nvSpPr>
          <p:spPr>
            <a:xfrm flipH="1">
              <a:off x="5849857" y="1444078"/>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5" name="Google Shape;75;p8"/>
            <p:cNvSpPr/>
            <p:nvPr/>
          </p:nvSpPr>
          <p:spPr>
            <a:xfrm rot="-5400000">
              <a:off x="5987081" y="2469743"/>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6" name="Google Shape;76;p8"/>
            <p:cNvSpPr/>
            <p:nvPr/>
          </p:nvSpPr>
          <p:spPr>
            <a:xfrm flipH="1">
              <a:off x="6222115" y="2677179"/>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7" name="Google Shape;77;p8"/>
            <p:cNvSpPr/>
            <p:nvPr/>
          </p:nvSpPr>
          <p:spPr>
            <a:xfrm rot="-5400000">
              <a:off x="6675341" y="1862244"/>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8" name="Google Shape;78;p8"/>
            <p:cNvSpPr/>
            <p:nvPr/>
          </p:nvSpPr>
          <p:spPr>
            <a:xfrm flipH="1">
              <a:off x="6908099" y="2069680"/>
              <a:ext cx="808800" cy="808800"/>
            </a:xfrm>
            <a:prstGeom prst="diagStripe">
              <a:avLst>
                <a:gd fmla="val 50000" name="adj"/>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9" name="Google Shape;79;p8"/>
            <p:cNvSpPr/>
            <p:nvPr/>
          </p:nvSpPr>
          <p:spPr>
            <a:xfrm rot="-5400000">
              <a:off x="6861141" y="2478088"/>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0" name="Google Shape;80;p8"/>
            <p:cNvSpPr/>
            <p:nvPr/>
          </p:nvSpPr>
          <p:spPr>
            <a:xfrm flipH="1">
              <a:off x="7965266" y="2693191"/>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1" name="Google Shape;81;p8"/>
            <p:cNvSpPr/>
            <p:nvPr/>
          </p:nvSpPr>
          <p:spPr>
            <a:xfrm flipH="1">
              <a:off x="8145082" y="3309036"/>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2" name="Google Shape;82;p8"/>
            <p:cNvSpPr/>
            <p:nvPr/>
          </p:nvSpPr>
          <p:spPr>
            <a:xfrm rot="-5400000">
              <a:off x="7047599" y="3095345"/>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3" name="Google Shape;83;p8"/>
            <p:cNvSpPr/>
            <p:nvPr/>
          </p:nvSpPr>
          <p:spPr>
            <a:xfrm flipH="1">
              <a:off x="7276649" y="3302781"/>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4" name="Google Shape;84;p8"/>
            <p:cNvSpPr/>
            <p:nvPr/>
          </p:nvSpPr>
          <p:spPr>
            <a:xfrm rot="-5400000">
              <a:off x="7227414" y="3711189"/>
              <a:ext cx="808800" cy="808800"/>
            </a:xfrm>
            <a:prstGeom prst="diagStripe">
              <a:avLst>
                <a:gd fmla="val 50000"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5" name="Google Shape;85;p8"/>
            <p:cNvSpPr/>
            <p:nvPr/>
          </p:nvSpPr>
          <p:spPr>
            <a:xfrm flipH="1">
              <a:off x="7462448" y="3918625"/>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6" name="Google Shape;86;p8"/>
            <p:cNvSpPr/>
            <p:nvPr/>
          </p:nvSpPr>
          <p:spPr>
            <a:xfrm rot="-5400000">
              <a:off x="8102491" y="3718856"/>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7" name="Google Shape;87;p8"/>
            <p:cNvSpPr/>
            <p:nvPr/>
          </p:nvSpPr>
          <p:spPr>
            <a:xfrm flipH="1">
              <a:off x="8334533" y="3926292"/>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8" name="Google Shape;88;p8"/>
            <p:cNvSpPr/>
            <p:nvPr/>
          </p:nvSpPr>
          <p:spPr>
            <a:xfrm rot="-5400000">
              <a:off x="8288290" y="4334700"/>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89" name="Google Shape;89;p8"/>
          <p:cNvSpPr txBox="1"/>
          <p:nvPr>
            <p:ph type="title"/>
          </p:nvPr>
        </p:nvSpPr>
        <p:spPr>
          <a:xfrm>
            <a:off x="823850" y="866775"/>
            <a:ext cx="4587000" cy="3521100"/>
          </a:xfrm>
          <a:prstGeom prst="rect">
            <a:avLst/>
          </a:prstGeom>
        </p:spPr>
        <p:txBody>
          <a:bodyPr anchorCtr="0" anchor="ctr"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90" name="Google Shape;90;p8"/>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91" name="Shape 91"/>
        <p:cNvGrpSpPr/>
        <p:nvPr/>
      </p:nvGrpSpPr>
      <p:grpSpPr>
        <a:xfrm>
          <a:off x="0" y="0"/>
          <a:ext cx="0" cy="0"/>
          <a:chOff x="0" y="0"/>
          <a:chExt cx="0" cy="0"/>
        </a:xfrm>
      </p:grpSpPr>
      <p:grpSp>
        <p:nvGrpSpPr>
          <p:cNvPr id="92" name="Google Shape;92;p9"/>
          <p:cNvGrpSpPr/>
          <p:nvPr/>
        </p:nvGrpSpPr>
        <p:grpSpPr>
          <a:xfrm>
            <a:off x="0" y="381001"/>
            <a:ext cx="1037850" cy="1016287"/>
            <a:chOff x="0" y="381001"/>
            <a:chExt cx="1037850" cy="1016287"/>
          </a:xfrm>
        </p:grpSpPr>
        <p:sp>
          <p:nvSpPr>
            <p:cNvPr id="93" name="Google Shape;93;p9"/>
            <p:cNvSpPr/>
            <p:nvPr/>
          </p:nvSpPr>
          <p:spPr>
            <a:xfrm rot="-5400000">
              <a:off x="0" y="381001"/>
              <a:ext cx="808800" cy="808800"/>
            </a:xfrm>
            <a:prstGeom prst="diagStripe">
              <a:avLst>
                <a:gd fmla="val 50000"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4" name="Google Shape;94;p9"/>
            <p:cNvSpPr/>
            <p:nvPr/>
          </p:nvSpPr>
          <p:spPr>
            <a:xfrm flipH="1">
              <a:off x="229050" y="588489"/>
              <a:ext cx="808800" cy="808800"/>
            </a:xfrm>
            <a:prstGeom prst="diagStripe">
              <a:avLst>
                <a:gd fmla="val 50000" name="adj"/>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95" name="Google Shape;95;p9"/>
          <p:cNvSpPr txBox="1"/>
          <p:nvPr>
            <p:ph type="title"/>
          </p:nvPr>
        </p:nvSpPr>
        <p:spPr>
          <a:xfrm>
            <a:off x="1297500" y="1658325"/>
            <a:ext cx="3036300" cy="1751700"/>
          </a:xfrm>
          <a:prstGeom prst="rect">
            <a:avLst/>
          </a:prstGeom>
        </p:spPr>
        <p:txBody>
          <a:bodyPr anchorCtr="0" anchor="t"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96" name="Google Shape;96;p9"/>
          <p:cNvSpPr txBox="1"/>
          <p:nvPr>
            <p:ph idx="1" type="subTitle"/>
          </p:nvPr>
        </p:nvSpPr>
        <p:spPr>
          <a:xfrm>
            <a:off x="1297500" y="3538000"/>
            <a:ext cx="3036300" cy="506100"/>
          </a:xfrm>
          <a:prstGeom prst="rect">
            <a:avLst/>
          </a:prstGeom>
        </p:spPr>
        <p:txBody>
          <a:bodyPr anchorCtr="0" anchor="t" bIns="91425" lIns="91425" spcFirstLastPara="1" rIns="91425" wrap="square" tIns="91425">
            <a:normAutofit/>
          </a:bodyPr>
          <a:lstStyle>
            <a:lvl1pPr lvl="0">
              <a:lnSpc>
                <a:spcPct val="100000"/>
              </a:lnSpc>
              <a:spcBef>
                <a:spcPts val="0"/>
              </a:spcBef>
              <a:spcAft>
                <a:spcPts val="0"/>
              </a:spcAft>
              <a:buSzPts val="1300"/>
              <a:buNone/>
              <a:defRPr/>
            </a:lvl1pPr>
            <a:lvl2pPr lvl="1">
              <a:lnSpc>
                <a:spcPct val="100000"/>
              </a:lnSpc>
              <a:spcBef>
                <a:spcPts val="0"/>
              </a:spcBef>
              <a:spcAft>
                <a:spcPts val="0"/>
              </a:spcAft>
              <a:buSzPts val="1300"/>
              <a:buNone/>
              <a:defRPr sz="1300"/>
            </a:lvl2pPr>
            <a:lvl3pPr lvl="2">
              <a:lnSpc>
                <a:spcPct val="100000"/>
              </a:lnSpc>
              <a:spcBef>
                <a:spcPts val="0"/>
              </a:spcBef>
              <a:spcAft>
                <a:spcPts val="0"/>
              </a:spcAft>
              <a:buSzPts val="1300"/>
              <a:buNone/>
              <a:defRPr sz="1300"/>
            </a:lvl3pPr>
            <a:lvl4pPr lvl="3">
              <a:lnSpc>
                <a:spcPct val="100000"/>
              </a:lnSpc>
              <a:spcBef>
                <a:spcPts val="0"/>
              </a:spcBef>
              <a:spcAft>
                <a:spcPts val="0"/>
              </a:spcAft>
              <a:buSzPts val="1300"/>
              <a:buNone/>
              <a:defRPr sz="1300"/>
            </a:lvl4pPr>
            <a:lvl5pPr lvl="4">
              <a:lnSpc>
                <a:spcPct val="100000"/>
              </a:lnSpc>
              <a:spcBef>
                <a:spcPts val="0"/>
              </a:spcBef>
              <a:spcAft>
                <a:spcPts val="0"/>
              </a:spcAft>
              <a:buSzPts val="1300"/>
              <a:buNone/>
              <a:defRPr sz="1300"/>
            </a:lvl5pPr>
            <a:lvl6pPr lvl="5">
              <a:lnSpc>
                <a:spcPct val="100000"/>
              </a:lnSpc>
              <a:spcBef>
                <a:spcPts val="0"/>
              </a:spcBef>
              <a:spcAft>
                <a:spcPts val="0"/>
              </a:spcAft>
              <a:buSzPts val="1300"/>
              <a:buNone/>
              <a:defRPr sz="1300"/>
            </a:lvl6pPr>
            <a:lvl7pPr lvl="6">
              <a:lnSpc>
                <a:spcPct val="100000"/>
              </a:lnSpc>
              <a:spcBef>
                <a:spcPts val="0"/>
              </a:spcBef>
              <a:spcAft>
                <a:spcPts val="0"/>
              </a:spcAft>
              <a:buSzPts val="1300"/>
              <a:buNone/>
              <a:defRPr sz="1300"/>
            </a:lvl7pPr>
            <a:lvl8pPr lvl="7">
              <a:lnSpc>
                <a:spcPct val="100000"/>
              </a:lnSpc>
              <a:spcBef>
                <a:spcPts val="0"/>
              </a:spcBef>
              <a:spcAft>
                <a:spcPts val="0"/>
              </a:spcAft>
              <a:buSzPts val="1300"/>
              <a:buNone/>
              <a:defRPr sz="1300"/>
            </a:lvl8pPr>
            <a:lvl9pPr lvl="8">
              <a:lnSpc>
                <a:spcPct val="100000"/>
              </a:lnSpc>
              <a:spcBef>
                <a:spcPts val="0"/>
              </a:spcBef>
              <a:spcAft>
                <a:spcPts val="0"/>
              </a:spcAft>
              <a:buSzPts val="1300"/>
              <a:buNone/>
              <a:defRPr sz="1300"/>
            </a:lvl9pPr>
          </a:lstStyle>
          <a:p/>
        </p:txBody>
      </p:sp>
      <p:sp>
        <p:nvSpPr>
          <p:cNvPr id="97" name="Google Shape;97;p9"/>
          <p:cNvSpPr txBox="1"/>
          <p:nvPr>
            <p:ph idx="2" type="body"/>
          </p:nvPr>
        </p:nvSpPr>
        <p:spPr>
          <a:xfrm>
            <a:off x="4648200" y="1696600"/>
            <a:ext cx="3676800" cy="2347500"/>
          </a:xfrm>
          <a:prstGeom prst="rect">
            <a:avLst/>
          </a:prstGeom>
        </p:spPr>
        <p:txBody>
          <a:bodyPr anchorCtr="0" anchor="t" bIns="91425" lIns="91425" spcFirstLastPara="1" rIns="91425" wrap="square" tIns="91425">
            <a:normAutofit/>
          </a:bodyPr>
          <a:lstStyle>
            <a:lvl1pPr indent="-311150" lvl="0" marL="457200">
              <a:spcBef>
                <a:spcPts val="0"/>
              </a:spcBef>
              <a:spcAft>
                <a:spcPts val="0"/>
              </a:spcAft>
              <a:buSzPts val="1300"/>
              <a:buChar char="●"/>
              <a:defRPr/>
            </a:lvl1pPr>
            <a:lvl2pPr indent="-298450" lvl="1" marL="914400">
              <a:spcBef>
                <a:spcPts val="0"/>
              </a:spcBef>
              <a:spcAft>
                <a:spcPts val="0"/>
              </a:spcAft>
              <a:buSzPts val="1100"/>
              <a:buChar char="○"/>
              <a:defRPr/>
            </a:lvl2pPr>
            <a:lvl3pPr indent="-298450" lvl="2" marL="1371600">
              <a:spcBef>
                <a:spcPts val="0"/>
              </a:spcBef>
              <a:spcAft>
                <a:spcPts val="0"/>
              </a:spcAft>
              <a:buSzPts val="1100"/>
              <a:buChar char="■"/>
              <a:defRPr/>
            </a:lvl3pPr>
            <a:lvl4pPr indent="-298450" lvl="3" marL="1828800">
              <a:spcBef>
                <a:spcPts val="0"/>
              </a:spcBef>
              <a:spcAft>
                <a:spcPts val="0"/>
              </a:spcAft>
              <a:buSzPts val="1100"/>
              <a:buChar char="●"/>
              <a:defRPr/>
            </a:lvl4pPr>
            <a:lvl5pPr indent="-298450" lvl="4" marL="2286000">
              <a:spcBef>
                <a:spcPts val="0"/>
              </a:spcBef>
              <a:spcAft>
                <a:spcPts val="0"/>
              </a:spcAft>
              <a:buSzPts val="1100"/>
              <a:buChar char="○"/>
              <a:defRPr/>
            </a:lvl5pPr>
            <a:lvl6pPr indent="-298450" lvl="5" marL="2743200">
              <a:spcBef>
                <a:spcPts val="0"/>
              </a:spcBef>
              <a:spcAft>
                <a:spcPts val="0"/>
              </a:spcAft>
              <a:buSzPts val="1100"/>
              <a:buChar char="■"/>
              <a:defRPr/>
            </a:lvl6pPr>
            <a:lvl7pPr indent="-298450" lvl="6" marL="3200400">
              <a:spcBef>
                <a:spcPts val="0"/>
              </a:spcBef>
              <a:spcAft>
                <a:spcPts val="0"/>
              </a:spcAft>
              <a:buSzPts val="1100"/>
              <a:buChar char="●"/>
              <a:defRPr/>
            </a:lvl7pPr>
            <a:lvl8pPr indent="-298450" lvl="7" marL="3657600">
              <a:spcBef>
                <a:spcPts val="0"/>
              </a:spcBef>
              <a:spcAft>
                <a:spcPts val="0"/>
              </a:spcAft>
              <a:buSzPts val="1100"/>
              <a:buChar char="○"/>
              <a:defRPr/>
            </a:lvl8pPr>
            <a:lvl9pPr indent="-298450" lvl="8" marL="4114800">
              <a:spcBef>
                <a:spcPts val="0"/>
              </a:spcBef>
              <a:spcAft>
                <a:spcPts val="0"/>
              </a:spcAft>
              <a:buSzPts val="1100"/>
              <a:buChar char="■"/>
              <a:defRPr/>
            </a:lvl9pPr>
          </a:lstStyle>
          <a:p/>
        </p:txBody>
      </p:sp>
      <p:sp>
        <p:nvSpPr>
          <p:cNvPr id="98" name="Google Shape;98;p9"/>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99" name="Shape 99"/>
        <p:cNvGrpSpPr/>
        <p:nvPr/>
      </p:nvGrpSpPr>
      <p:grpSpPr>
        <a:xfrm>
          <a:off x="0" y="0"/>
          <a:ext cx="0" cy="0"/>
          <a:chOff x="0" y="0"/>
          <a:chExt cx="0" cy="0"/>
        </a:xfrm>
      </p:grpSpPr>
      <p:grpSp>
        <p:nvGrpSpPr>
          <p:cNvPr id="100" name="Google Shape;100;p10"/>
          <p:cNvGrpSpPr/>
          <p:nvPr/>
        </p:nvGrpSpPr>
        <p:grpSpPr>
          <a:xfrm>
            <a:off x="0" y="4128572"/>
            <a:ext cx="698925" cy="684657"/>
            <a:chOff x="0" y="3785672"/>
            <a:chExt cx="698925" cy="684657"/>
          </a:xfrm>
        </p:grpSpPr>
        <p:sp>
          <p:nvSpPr>
            <p:cNvPr id="101" name="Google Shape;101;p10"/>
            <p:cNvSpPr/>
            <p:nvPr/>
          </p:nvSpPr>
          <p:spPr>
            <a:xfrm rot="-5400000">
              <a:off x="0" y="3785672"/>
              <a:ext cx="544800" cy="544800"/>
            </a:xfrm>
            <a:prstGeom prst="diagStripe">
              <a:avLst>
                <a:gd fmla="val 50000" name="adj"/>
              </a:avLst>
            </a:prstGeom>
            <a:solidFill>
              <a:schemeClr val="lt1">
                <a:alpha val="96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2" name="Google Shape;102;p10"/>
            <p:cNvSpPr/>
            <p:nvPr/>
          </p:nvSpPr>
          <p:spPr>
            <a:xfrm flipH="1">
              <a:off x="154125" y="3925529"/>
              <a:ext cx="544800" cy="544800"/>
            </a:xfrm>
            <a:prstGeom prst="diagStripe">
              <a:avLst>
                <a:gd fmla="val 50000" name="adj"/>
              </a:avLst>
            </a:prstGeom>
            <a:solidFill>
              <a:schemeClr val="lt1">
                <a:alpha val="96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103" name="Google Shape;103;p10"/>
          <p:cNvSpPr txBox="1"/>
          <p:nvPr>
            <p:ph idx="1" type="body"/>
          </p:nvPr>
        </p:nvSpPr>
        <p:spPr>
          <a:xfrm>
            <a:off x="812725" y="4305375"/>
            <a:ext cx="6936000" cy="5238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300"/>
              <a:buNone/>
              <a:defRPr/>
            </a:lvl1pPr>
          </a:lstStyle>
          <a:p/>
        </p:txBody>
      </p:sp>
      <p:sp>
        <p:nvSpPr>
          <p:cNvPr id="104" name="Google Shape;104;p10"/>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focus">
    <p:bg>
      <p:bgPr>
        <a:solidFill>
          <a:schemeClr val="dk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lt1"/>
              </a:buClr>
              <a:buSzPts val="2800"/>
              <a:buFont typeface="Montserrat"/>
              <a:buNone/>
              <a:defRPr sz="2800">
                <a:solidFill>
                  <a:schemeClr val="lt1"/>
                </a:solidFill>
                <a:latin typeface="Montserrat"/>
                <a:ea typeface="Montserrat"/>
                <a:cs typeface="Montserrat"/>
                <a:sym typeface="Montserrat"/>
              </a:defRPr>
            </a:lvl1pPr>
            <a:lvl2pPr lvl="1">
              <a:spcBef>
                <a:spcPts val="0"/>
              </a:spcBef>
              <a:spcAft>
                <a:spcPts val="0"/>
              </a:spcAft>
              <a:buClr>
                <a:schemeClr val="lt1"/>
              </a:buClr>
              <a:buSzPts val="2800"/>
              <a:buFont typeface="Montserrat"/>
              <a:buNone/>
              <a:defRPr sz="2800">
                <a:solidFill>
                  <a:schemeClr val="lt1"/>
                </a:solidFill>
                <a:latin typeface="Montserrat"/>
                <a:ea typeface="Montserrat"/>
                <a:cs typeface="Montserrat"/>
                <a:sym typeface="Montserrat"/>
              </a:defRPr>
            </a:lvl2pPr>
            <a:lvl3pPr lvl="2">
              <a:spcBef>
                <a:spcPts val="0"/>
              </a:spcBef>
              <a:spcAft>
                <a:spcPts val="0"/>
              </a:spcAft>
              <a:buClr>
                <a:schemeClr val="lt1"/>
              </a:buClr>
              <a:buSzPts val="2800"/>
              <a:buFont typeface="Montserrat"/>
              <a:buNone/>
              <a:defRPr sz="2800">
                <a:solidFill>
                  <a:schemeClr val="lt1"/>
                </a:solidFill>
                <a:latin typeface="Montserrat"/>
                <a:ea typeface="Montserrat"/>
                <a:cs typeface="Montserrat"/>
                <a:sym typeface="Montserrat"/>
              </a:defRPr>
            </a:lvl3pPr>
            <a:lvl4pPr lvl="3">
              <a:spcBef>
                <a:spcPts val="0"/>
              </a:spcBef>
              <a:spcAft>
                <a:spcPts val="0"/>
              </a:spcAft>
              <a:buClr>
                <a:schemeClr val="lt1"/>
              </a:buClr>
              <a:buSzPts val="2800"/>
              <a:buFont typeface="Montserrat"/>
              <a:buNone/>
              <a:defRPr sz="2800">
                <a:solidFill>
                  <a:schemeClr val="lt1"/>
                </a:solidFill>
                <a:latin typeface="Montserrat"/>
                <a:ea typeface="Montserrat"/>
                <a:cs typeface="Montserrat"/>
                <a:sym typeface="Montserrat"/>
              </a:defRPr>
            </a:lvl4pPr>
            <a:lvl5pPr lvl="4">
              <a:spcBef>
                <a:spcPts val="0"/>
              </a:spcBef>
              <a:spcAft>
                <a:spcPts val="0"/>
              </a:spcAft>
              <a:buClr>
                <a:schemeClr val="lt1"/>
              </a:buClr>
              <a:buSzPts val="2800"/>
              <a:buFont typeface="Montserrat"/>
              <a:buNone/>
              <a:defRPr sz="2800">
                <a:solidFill>
                  <a:schemeClr val="lt1"/>
                </a:solidFill>
                <a:latin typeface="Montserrat"/>
                <a:ea typeface="Montserrat"/>
                <a:cs typeface="Montserrat"/>
                <a:sym typeface="Montserrat"/>
              </a:defRPr>
            </a:lvl5pPr>
            <a:lvl6pPr lvl="5">
              <a:spcBef>
                <a:spcPts val="0"/>
              </a:spcBef>
              <a:spcAft>
                <a:spcPts val="0"/>
              </a:spcAft>
              <a:buClr>
                <a:schemeClr val="lt1"/>
              </a:buClr>
              <a:buSzPts val="2800"/>
              <a:buFont typeface="Montserrat"/>
              <a:buNone/>
              <a:defRPr sz="2800">
                <a:solidFill>
                  <a:schemeClr val="lt1"/>
                </a:solidFill>
                <a:latin typeface="Montserrat"/>
                <a:ea typeface="Montserrat"/>
                <a:cs typeface="Montserrat"/>
                <a:sym typeface="Montserrat"/>
              </a:defRPr>
            </a:lvl6pPr>
            <a:lvl7pPr lvl="6">
              <a:spcBef>
                <a:spcPts val="0"/>
              </a:spcBef>
              <a:spcAft>
                <a:spcPts val="0"/>
              </a:spcAft>
              <a:buClr>
                <a:schemeClr val="lt1"/>
              </a:buClr>
              <a:buSzPts val="2800"/>
              <a:buFont typeface="Montserrat"/>
              <a:buNone/>
              <a:defRPr sz="2800">
                <a:solidFill>
                  <a:schemeClr val="lt1"/>
                </a:solidFill>
                <a:latin typeface="Montserrat"/>
                <a:ea typeface="Montserrat"/>
                <a:cs typeface="Montserrat"/>
                <a:sym typeface="Montserrat"/>
              </a:defRPr>
            </a:lvl7pPr>
            <a:lvl8pPr lvl="7">
              <a:spcBef>
                <a:spcPts val="0"/>
              </a:spcBef>
              <a:spcAft>
                <a:spcPts val="0"/>
              </a:spcAft>
              <a:buClr>
                <a:schemeClr val="lt1"/>
              </a:buClr>
              <a:buSzPts val="2800"/>
              <a:buFont typeface="Montserrat"/>
              <a:buNone/>
              <a:defRPr sz="2800">
                <a:solidFill>
                  <a:schemeClr val="lt1"/>
                </a:solidFill>
                <a:latin typeface="Montserrat"/>
                <a:ea typeface="Montserrat"/>
                <a:cs typeface="Montserrat"/>
                <a:sym typeface="Montserrat"/>
              </a:defRPr>
            </a:lvl8pPr>
            <a:lvl9pPr lvl="8">
              <a:spcBef>
                <a:spcPts val="0"/>
              </a:spcBef>
              <a:spcAft>
                <a:spcPts val="0"/>
              </a:spcAft>
              <a:buClr>
                <a:schemeClr val="lt1"/>
              </a:buClr>
              <a:buSzPts val="2800"/>
              <a:buFont typeface="Montserrat"/>
              <a:buNone/>
              <a:defRPr sz="2800">
                <a:solidFill>
                  <a:schemeClr val="lt1"/>
                </a:solidFill>
                <a:latin typeface="Montserrat"/>
                <a:ea typeface="Montserrat"/>
                <a:cs typeface="Montserrat"/>
                <a:sym typeface="Montserrat"/>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11150" lvl="0" marL="457200">
              <a:lnSpc>
                <a:spcPct val="115000"/>
              </a:lnSpc>
              <a:spcBef>
                <a:spcPts val="0"/>
              </a:spcBef>
              <a:spcAft>
                <a:spcPts val="0"/>
              </a:spcAft>
              <a:buClr>
                <a:schemeClr val="lt1"/>
              </a:buClr>
              <a:buSzPts val="1300"/>
              <a:buFont typeface="Lato"/>
              <a:buChar char="●"/>
              <a:defRPr sz="1300">
                <a:solidFill>
                  <a:schemeClr val="lt1"/>
                </a:solidFill>
                <a:latin typeface="Lato"/>
                <a:ea typeface="Lato"/>
                <a:cs typeface="Lato"/>
                <a:sym typeface="Lato"/>
              </a:defRPr>
            </a:lvl1pPr>
            <a:lvl2pPr indent="-298450" lvl="1" marL="914400">
              <a:lnSpc>
                <a:spcPct val="115000"/>
              </a:lnSpc>
              <a:spcBef>
                <a:spcPts val="0"/>
              </a:spcBef>
              <a:spcAft>
                <a:spcPts val="0"/>
              </a:spcAft>
              <a:buClr>
                <a:schemeClr val="lt1"/>
              </a:buClr>
              <a:buSzPts val="1100"/>
              <a:buFont typeface="Lato"/>
              <a:buChar char="○"/>
              <a:defRPr sz="1100">
                <a:solidFill>
                  <a:schemeClr val="lt1"/>
                </a:solidFill>
                <a:latin typeface="Lato"/>
                <a:ea typeface="Lato"/>
                <a:cs typeface="Lato"/>
                <a:sym typeface="Lato"/>
              </a:defRPr>
            </a:lvl2pPr>
            <a:lvl3pPr indent="-298450" lvl="2" marL="1371600">
              <a:lnSpc>
                <a:spcPct val="115000"/>
              </a:lnSpc>
              <a:spcBef>
                <a:spcPts val="0"/>
              </a:spcBef>
              <a:spcAft>
                <a:spcPts val="0"/>
              </a:spcAft>
              <a:buClr>
                <a:schemeClr val="lt1"/>
              </a:buClr>
              <a:buSzPts val="1100"/>
              <a:buFont typeface="Lato"/>
              <a:buChar char="■"/>
              <a:defRPr sz="1100">
                <a:solidFill>
                  <a:schemeClr val="lt1"/>
                </a:solidFill>
                <a:latin typeface="Lato"/>
                <a:ea typeface="Lato"/>
                <a:cs typeface="Lato"/>
                <a:sym typeface="Lato"/>
              </a:defRPr>
            </a:lvl3pPr>
            <a:lvl4pPr indent="-298450" lvl="3" marL="1828800">
              <a:lnSpc>
                <a:spcPct val="115000"/>
              </a:lnSpc>
              <a:spcBef>
                <a:spcPts val="0"/>
              </a:spcBef>
              <a:spcAft>
                <a:spcPts val="0"/>
              </a:spcAft>
              <a:buClr>
                <a:schemeClr val="lt1"/>
              </a:buClr>
              <a:buSzPts val="1100"/>
              <a:buFont typeface="Lato"/>
              <a:buChar char="●"/>
              <a:defRPr sz="1100">
                <a:solidFill>
                  <a:schemeClr val="lt1"/>
                </a:solidFill>
                <a:latin typeface="Lato"/>
                <a:ea typeface="Lato"/>
                <a:cs typeface="Lato"/>
                <a:sym typeface="Lato"/>
              </a:defRPr>
            </a:lvl4pPr>
            <a:lvl5pPr indent="-298450" lvl="4" marL="2286000">
              <a:lnSpc>
                <a:spcPct val="115000"/>
              </a:lnSpc>
              <a:spcBef>
                <a:spcPts val="0"/>
              </a:spcBef>
              <a:spcAft>
                <a:spcPts val="0"/>
              </a:spcAft>
              <a:buClr>
                <a:schemeClr val="lt1"/>
              </a:buClr>
              <a:buSzPts val="1100"/>
              <a:buFont typeface="Lato"/>
              <a:buChar char="○"/>
              <a:defRPr sz="1100">
                <a:solidFill>
                  <a:schemeClr val="lt1"/>
                </a:solidFill>
                <a:latin typeface="Lato"/>
                <a:ea typeface="Lato"/>
                <a:cs typeface="Lato"/>
                <a:sym typeface="Lato"/>
              </a:defRPr>
            </a:lvl5pPr>
            <a:lvl6pPr indent="-298450" lvl="5" marL="2743200">
              <a:lnSpc>
                <a:spcPct val="115000"/>
              </a:lnSpc>
              <a:spcBef>
                <a:spcPts val="0"/>
              </a:spcBef>
              <a:spcAft>
                <a:spcPts val="0"/>
              </a:spcAft>
              <a:buClr>
                <a:schemeClr val="lt1"/>
              </a:buClr>
              <a:buSzPts val="1100"/>
              <a:buFont typeface="Lato"/>
              <a:buChar char="■"/>
              <a:defRPr sz="1100">
                <a:solidFill>
                  <a:schemeClr val="lt1"/>
                </a:solidFill>
                <a:latin typeface="Lato"/>
                <a:ea typeface="Lato"/>
                <a:cs typeface="Lato"/>
                <a:sym typeface="Lato"/>
              </a:defRPr>
            </a:lvl6pPr>
            <a:lvl7pPr indent="-298450" lvl="6" marL="3200400">
              <a:lnSpc>
                <a:spcPct val="115000"/>
              </a:lnSpc>
              <a:spcBef>
                <a:spcPts val="0"/>
              </a:spcBef>
              <a:spcAft>
                <a:spcPts val="0"/>
              </a:spcAft>
              <a:buClr>
                <a:schemeClr val="lt1"/>
              </a:buClr>
              <a:buSzPts val="1100"/>
              <a:buFont typeface="Lato"/>
              <a:buChar char="●"/>
              <a:defRPr sz="1100">
                <a:solidFill>
                  <a:schemeClr val="lt1"/>
                </a:solidFill>
                <a:latin typeface="Lato"/>
                <a:ea typeface="Lato"/>
                <a:cs typeface="Lato"/>
                <a:sym typeface="Lato"/>
              </a:defRPr>
            </a:lvl7pPr>
            <a:lvl8pPr indent="-298450" lvl="7" marL="3657600">
              <a:lnSpc>
                <a:spcPct val="115000"/>
              </a:lnSpc>
              <a:spcBef>
                <a:spcPts val="0"/>
              </a:spcBef>
              <a:spcAft>
                <a:spcPts val="0"/>
              </a:spcAft>
              <a:buClr>
                <a:schemeClr val="lt1"/>
              </a:buClr>
              <a:buSzPts val="1100"/>
              <a:buFont typeface="Lato"/>
              <a:buChar char="○"/>
              <a:defRPr sz="1100">
                <a:solidFill>
                  <a:schemeClr val="lt1"/>
                </a:solidFill>
                <a:latin typeface="Lato"/>
                <a:ea typeface="Lato"/>
                <a:cs typeface="Lato"/>
                <a:sym typeface="Lato"/>
              </a:defRPr>
            </a:lvl8pPr>
            <a:lvl9pPr indent="-298450" lvl="8" marL="4114800">
              <a:lnSpc>
                <a:spcPct val="115000"/>
              </a:lnSpc>
              <a:spcBef>
                <a:spcPts val="0"/>
              </a:spcBef>
              <a:spcAft>
                <a:spcPts val="0"/>
              </a:spcAft>
              <a:buClr>
                <a:schemeClr val="lt1"/>
              </a:buClr>
              <a:buSzPts val="1100"/>
              <a:buFont typeface="Lato"/>
              <a:buChar char="■"/>
              <a:defRPr sz="1100">
                <a:solidFill>
                  <a:schemeClr val="lt1"/>
                </a:solidFill>
                <a:latin typeface="Lato"/>
                <a:ea typeface="Lato"/>
                <a:cs typeface="Lato"/>
                <a:sym typeface="Lato"/>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lt1"/>
                </a:solidFill>
                <a:latin typeface="Lato"/>
                <a:ea typeface="Lato"/>
                <a:cs typeface="Lato"/>
                <a:sym typeface="Lato"/>
              </a:defRPr>
            </a:lvl1pPr>
            <a:lvl2pPr lvl="1" algn="r">
              <a:buNone/>
              <a:defRPr sz="1000">
                <a:solidFill>
                  <a:schemeClr val="lt1"/>
                </a:solidFill>
                <a:latin typeface="Lato"/>
                <a:ea typeface="Lato"/>
                <a:cs typeface="Lato"/>
                <a:sym typeface="Lato"/>
              </a:defRPr>
            </a:lvl2pPr>
            <a:lvl3pPr lvl="2" algn="r">
              <a:buNone/>
              <a:defRPr sz="1000">
                <a:solidFill>
                  <a:schemeClr val="lt1"/>
                </a:solidFill>
                <a:latin typeface="Lato"/>
                <a:ea typeface="Lato"/>
                <a:cs typeface="Lato"/>
                <a:sym typeface="Lato"/>
              </a:defRPr>
            </a:lvl3pPr>
            <a:lvl4pPr lvl="3" algn="r">
              <a:buNone/>
              <a:defRPr sz="1000">
                <a:solidFill>
                  <a:schemeClr val="lt1"/>
                </a:solidFill>
                <a:latin typeface="Lato"/>
                <a:ea typeface="Lato"/>
                <a:cs typeface="Lato"/>
                <a:sym typeface="Lato"/>
              </a:defRPr>
            </a:lvl4pPr>
            <a:lvl5pPr lvl="4" algn="r">
              <a:buNone/>
              <a:defRPr sz="1000">
                <a:solidFill>
                  <a:schemeClr val="lt1"/>
                </a:solidFill>
                <a:latin typeface="Lato"/>
                <a:ea typeface="Lato"/>
                <a:cs typeface="Lato"/>
                <a:sym typeface="Lato"/>
              </a:defRPr>
            </a:lvl5pPr>
            <a:lvl6pPr lvl="5" algn="r">
              <a:buNone/>
              <a:defRPr sz="1000">
                <a:solidFill>
                  <a:schemeClr val="lt1"/>
                </a:solidFill>
                <a:latin typeface="Lato"/>
                <a:ea typeface="Lato"/>
                <a:cs typeface="Lato"/>
                <a:sym typeface="Lato"/>
              </a:defRPr>
            </a:lvl6pPr>
            <a:lvl7pPr lvl="6" algn="r">
              <a:buNone/>
              <a:defRPr sz="1000">
                <a:solidFill>
                  <a:schemeClr val="lt1"/>
                </a:solidFill>
                <a:latin typeface="Lato"/>
                <a:ea typeface="Lato"/>
                <a:cs typeface="Lato"/>
                <a:sym typeface="Lato"/>
              </a:defRPr>
            </a:lvl7pPr>
            <a:lvl8pPr lvl="7" algn="r">
              <a:buNone/>
              <a:defRPr sz="1000">
                <a:solidFill>
                  <a:schemeClr val="lt1"/>
                </a:solidFill>
                <a:latin typeface="Lato"/>
                <a:ea typeface="Lato"/>
                <a:cs typeface="Lato"/>
                <a:sym typeface="Lato"/>
              </a:defRPr>
            </a:lvl8pPr>
            <a:lvl9pPr lvl="8" algn="r">
              <a:buNone/>
              <a:defRPr sz="1000">
                <a:solidFill>
                  <a:schemeClr val="lt1"/>
                </a:solidFill>
                <a:latin typeface="Lato"/>
                <a:ea typeface="Lato"/>
                <a:cs typeface="Lato"/>
                <a:sym typeface="Lato"/>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8.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0.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3" name="Shape 133"/>
        <p:cNvGrpSpPr/>
        <p:nvPr/>
      </p:nvGrpSpPr>
      <p:grpSpPr>
        <a:xfrm>
          <a:off x="0" y="0"/>
          <a:ext cx="0" cy="0"/>
          <a:chOff x="0" y="0"/>
          <a:chExt cx="0" cy="0"/>
        </a:xfrm>
      </p:grpSpPr>
      <p:sp>
        <p:nvSpPr>
          <p:cNvPr id="134" name="Google Shape;134;p13"/>
          <p:cNvSpPr txBox="1"/>
          <p:nvPr>
            <p:ph type="ctrTitle"/>
          </p:nvPr>
        </p:nvSpPr>
        <p:spPr>
          <a:xfrm>
            <a:off x="3537150" y="1578400"/>
            <a:ext cx="5017500" cy="15789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solidFill>
                  <a:srgbClr val="00FF00"/>
                </a:solidFill>
              </a:rPr>
              <a:t>USE OF TENSES</a:t>
            </a:r>
            <a:endParaRPr>
              <a:solidFill>
                <a:srgbClr val="00FF00"/>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6" name="Shape 186"/>
        <p:cNvGrpSpPr/>
        <p:nvPr/>
      </p:nvGrpSpPr>
      <p:grpSpPr>
        <a:xfrm>
          <a:off x="0" y="0"/>
          <a:ext cx="0" cy="0"/>
          <a:chOff x="0" y="0"/>
          <a:chExt cx="0" cy="0"/>
        </a:xfrm>
      </p:grpSpPr>
      <p:sp>
        <p:nvSpPr>
          <p:cNvPr id="187" name="Google Shape;187;p22"/>
          <p:cNvSpPr txBox="1"/>
          <p:nvPr>
            <p:ph type="title"/>
          </p:nvPr>
        </p:nvSpPr>
        <p:spPr>
          <a:xfrm>
            <a:off x="982975" y="393750"/>
            <a:ext cx="8023800" cy="5356500"/>
          </a:xfrm>
          <a:prstGeom prst="rect">
            <a:avLst/>
          </a:prstGeom>
        </p:spPr>
        <p:txBody>
          <a:bodyPr anchorCtr="0" anchor="t" bIns="91425" lIns="91425" spcFirstLastPara="1" rIns="91425" wrap="square" tIns="91425">
            <a:spAutoFit/>
          </a:bodyPr>
          <a:lstStyle/>
          <a:p>
            <a:pPr indent="0" lvl="0" marL="0" rtl="0" algn="l">
              <a:spcBef>
                <a:spcPts val="0"/>
              </a:spcBef>
              <a:spcAft>
                <a:spcPts val="0"/>
              </a:spcAft>
              <a:buNone/>
            </a:pPr>
            <a:r>
              <a:rPr lang="en">
                <a:solidFill>
                  <a:srgbClr val="00FF00"/>
                </a:solidFill>
              </a:rPr>
              <a:t>Immediate reactions</a:t>
            </a:r>
            <a:r>
              <a:rPr lang="en"/>
              <a:t> </a:t>
            </a:r>
            <a:endParaRPr/>
          </a:p>
          <a:p>
            <a:pPr indent="0" lvl="0" marL="0" rtl="0" algn="l">
              <a:spcBef>
                <a:spcPts val="0"/>
              </a:spcBef>
              <a:spcAft>
                <a:spcPts val="0"/>
              </a:spcAft>
              <a:buNone/>
            </a:pPr>
            <a:r>
              <a:rPr lang="en"/>
              <a:t>The present simple can be used to talk about feelings and reactions experienced at</a:t>
            </a:r>
            <a:endParaRPr/>
          </a:p>
          <a:p>
            <a:pPr indent="0" lvl="0" marL="0" rtl="0" algn="l">
              <a:spcBef>
                <a:spcPts val="0"/>
              </a:spcBef>
              <a:spcAft>
                <a:spcPts val="0"/>
              </a:spcAft>
              <a:buNone/>
            </a:pPr>
            <a:r>
              <a:rPr lang="en"/>
              <a:t>the moment of speaking:</a:t>
            </a:r>
            <a:endParaRPr/>
          </a:p>
          <a:p>
            <a:pPr indent="0" lvl="0" marL="0" rtl="0" algn="l">
              <a:spcBef>
                <a:spcPts val="0"/>
              </a:spcBef>
              <a:spcAft>
                <a:spcPts val="0"/>
              </a:spcAft>
              <a:buNone/>
            </a:pPr>
            <a:r>
              <a:t/>
            </a:r>
            <a:endParaRPr/>
          </a:p>
          <a:p>
            <a:pPr indent="0" lvl="0" marL="0" rtl="0" algn="l">
              <a:spcBef>
                <a:spcPts val="0"/>
              </a:spcBef>
              <a:spcAft>
                <a:spcPts val="0"/>
              </a:spcAft>
              <a:buNone/>
            </a:pPr>
            <a:r>
              <a:rPr lang="en"/>
              <a:t>It tastes very bitter. Are you sure it’s chocolate?</a:t>
            </a:r>
            <a:endParaRPr/>
          </a:p>
          <a:p>
            <a:pPr indent="0" lvl="0" marL="0" rtl="0" algn="l">
              <a:spcBef>
                <a:spcPts val="0"/>
              </a:spcBef>
              <a:spcAft>
                <a:spcPts val="0"/>
              </a:spcAft>
              <a:buNone/>
            </a:pPr>
            <a:r>
              <a:t/>
            </a:r>
            <a:endParaRPr/>
          </a:p>
          <a:p>
            <a:pPr indent="0" lvl="0" marL="0" rtl="0" algn="l">
              <a:spcBef>
                <a:spcPts val="0"/>
              </a:spcBef>
              <a:spcAft>
                <a:spcPts val="0"/>
              </a:spcAft>
              <a:buNone/>
            </a:pPr>
            <a:r>
              <a:t/>
            </a:r>
            <a:endParaRPr/>
          </a:p>
          <a:p>
            <a:pPr indent="0" lvl="0" marL="0" rtl="0" algn="l">
              <a:spcBef>
                <a:spcPts val="0"/>
              </a:spcBef>
              <a:spcAft>
                <a:spcPts val="0"/>
              </a:spcAft>
              <a:buNone/>
            </a:pPr>
            <a:r>
              <a:rPr lang="en">
                <a:solidFill>
                  <a:srgbClr val="00FF00"/>
                </a:solidFill>
              </a:rPr>
              <a:t>It can also be used to describe immediate perceptions and feelings:</a:t>
            </a:r>
            <a:endParaRPr>
              <a:solidFill>
                <a:srgbClr val="00FF00"/>
              </a:solidFill>
            </a:endParaRPr>
          </a:p>
          <a:p>
            <a:pPr indent="0" lvl="0" marL="0" rtl="0" algn="l">
              <a:spcBef>
                <a:spcPts val="0"/>
              </a:spcBef>
              <a:spcAft>
                <a:spcPts val="0"/>
              </a:spcAft>
              <a:buNone/>
            </a:pPr>
            <a:r>
              <a:t/>
            </a:r>
            <a:endParaRPr>
              <a:solidFill>
                <a:srgbClr val="00FF00"/>
              </a:solidFill>
            </a:endParaRPr>
          </a:p>
          <a:p>
            <a:pPr indent="0" lvl="0" marL="0" rtl="0" algn="l">
              <a:spcBef>
                <a:spcPts val="0"/>
              </a:spcBef>
              <a:spcAft>
                <a:spcPts val="0"/>
              </a:spcAft>
              <a:buNone/>
            </a:pPr>
            <a:r>
              <a:rPr lang="en"/>
              <a:t>Quick! Open the car window! I feel sick!</a:t>
            </a:r>
            <a:endParaRPr/>
          </a:p>
          <a:p>
            <a:pPr indent="0" lvl="0" marL="0" rtl="0" algn="l">
              <a:spcBef>
                <a:spcPts val="0"/>
              </a:spcBef>
              <a:spcAft>
                <a:spcPts val="0"/>
              </a:spcAft>
              <a:buNone/>
            </a:pPr>
            <a:r>
              <a:t/>
            </a:r>
            <a:endParaRPr/>
          </a:p>
          <a:p>
            <a:pPr indent="0" lvl="0" marL="0" rtl="0" algn="l">
              <a:spcBef>
                <a:spcPts val="0"/>
              </a:spcBef>
              <a:spcAft>
                <a:spcPts val="0"/>
              </a:spcAft>
              <a:buNone/>
            </a:pPr>
            <a:r>
              <a:t/>
            </a:r>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1" name="Shape 191"/>
        <p:cNvGrpSpPr/>
        <p:nvPr/>
      </p:nvGrpSpPr>
      <p:grpSpPr>
        <a:xfrm>
          <a:off x="0" y="0"/>
          <a:ext cx="0" cy="0"/>
          <a:chOff x="0" y="0"/>
          <a:chExt cx="0" cy="0"/>
        </a:xfrm>
      </p:grpSpPr>
      <p:sp>
        <p:nvSpPr>
          <p:cNvPr id="192" name="Google Shape;192;p23"/>
          <p:cNvSpPr txBox="1"/>
          <p:nvPr>
            <p:ph idx="1" type="body"/>
          </p:nvPr>
        </p:nvSpPr>
        <p:spPr>
          <a:xfrm>
            <a:off x="1277525" y="90125"/>
            <a:ext cx="7038900" cy="4686300"/>
          </a:xfrm>
          <a:prstGeom prst="rect">
            <a:avLst/>
          </a:prstGeom>
        </p:spPr>
        <p:txBody>
          <a:bodyPr anchorCtr="0" anchor="t" bIns="91425" lIns="91425" spcFirstLastPara="1" rIns="91425" wrap="square" tIns="91425">
            <a:normAutofit fontScale="85000" lnSpcReduction="20000"/>
          </a:bodyPr>
          <a:lstStyle/>
          <a:p>
            <a:pPr indent="0" lvl="0" marL="0" rtl="0" algn="l">
              <a:lnSpc>
                <a:spcPct val="100000"/>
              </a:lnSpc>
              <a:spcBef>
                <a:spcPts val="0"/>
              </a:spcBef>
              <a:spcAft>
                <a:spcPts val="0"/>
              </a:spcAft>
              <a:buNone/>
            </a:pPr>
            <a:r>
              <a:rPr lang="en" sz="2400">
                <a:solidFill>
                  <a:srgbClr val="00FF00"/>
                </a:solidFill>
                <a:latin typeface="Montserrat"/>
                <a:ea typeface="Montserrat"/>
                <a:cs typeface="Montserrat"/>
                <a:sym typeface="Montserrat"/>
              </a:rPr>
              <a:t>Immediate communication</a:t>
            </a:r>
            <a:r>
              <a:rPr lang="en" sz="2400">
                <a:latin typeface="Montserrat"/>
                <a:ea typeface="Montserrat"/>
                <a:cs typeface="Montserrat"/>
                <a:sym typeface="Montserrat"/>
              </a:rPr>
              <a:t> </a:t>
            </a:r>
            <a:endParaRPr sz="2400">
              <a:latin typeface="Montserrat"/>
              <a:ea typeface="Montserrat"/>
              <a:cs typeface="Montserrat"/>
              <a:sym typeface="Montserrat"/>
            </a:endParaRPr>
          </a:p>
          <a:p>
            <a:pPr indent="0" lvl="0" marL="0" rtl="0" algn="l">
              <a:lnSpc>
                <a:spcPct val="100000"/>
              </a:lnSpc>
              <a:spcBef>
                <a:spcPts val="0"/>
              </a:spcBef>
              <a:spcAft>
                <a:spcPts val="0"/>
              </a:spcAft>
              <a:buNone/>
            </a:pPr>
            <a:r>
              <a:rPr lang="en" sz="2400">
                <a:latin typeface="Montserrat"/>
                <a:ea typeface="Montserrat"/>
                <a:cs typeface="Montserrat"/>
                <a:sym typeface="Montserrat"/>
              </a:rPr>
              <a:t>The present simple is used in commentaries on sports events and on public ceremonies. Commentators use the form to describe what they can see immediately before them, especially if it forms a sequence of actions which are</a:t>
            </a:r>
            <a:endParaRPr sz="2400">
              <a:latin typeface="Montserrat"/>
              <a:ea typeface="Montserrat"/>
              <a:cs typeface="Montserrat"/>
              <a:sym typeface="Montserrat"/>
            </a:endParaRPr>
          </a:p>
          <a:p>
            <a:pPr indent="0" lvl="0" marL="0" rtl="0" algn="l">
              <a:lnSpc>
                <a:spcPct val="100000"/>
              </a:lnSpc>
              <a:spcBef>
                <a:spcPts val="0"/>
              </a:spcBef>
              <a:spcAft>
                <a:spcPts val="0"/>
              </a:spcAft>
              <a:buNone/>
            </a:pPr>
            <a:r>
              <a:rPr lang="en" sz="2400">
                <a:latin typeface="Montserrat"/>
                <a:ea typeface="Montserrat"/>
                <a:cs typeface="Montserrat"/>
                <a:sym typeface="Montserrat"/>
              </a:rPr>
              <a:t>completed as the commentator speaks:</a:t>
            </a:r>
            <a:endParaRPr sz="2400">
              <a:latin typeface="Montserrat"/>
              <a:ea typeface="Montserrat"/>
              <a:cs typeface="Montserrat"/>
              <a:sym typeface="Montserrat"/>
            </a:endParaRPr>
          </a:p>
          <a:p>
            <a:pPr indent="0" lvl="0" marL="0" rtl="0" algn="l">
              <a:lnSpc>
                <a:spcPct val="100000"/>
              </a:lnSpc>
              <a:spcBef>
                <a:spcPts val="0"/>
              </a:spcBef>
              <a:spcAft>
                <a:spcPts val="0"/>
              </a:spcAft>
              <a:buNone/>
            </a:pPr>
            <a:r>
              <a:rPr lang="en" sz="2400">
                <a:latin typeface="Montserrat"/>
                <a:ea typeface="Montserrat"/>
                <a:cs typeface="Montserrat"/>
                <a:sym typeface="Montserrat"/>
              </a:rPr>
              <a:t>[football match commentary]</a:t>
            </a:r>
            <a:endParaRPr sz="2400">
              <a:latin typeface="Montserrat"/>
              <a:ea typeface="Montserrat"/>
              <a:cs typeface="Montserrat"/>
              <a:sym typeface="Montserrat"/>
            </a:endParaRPr>
          </a:p>
          <a:p>
            <a:pPr indent="0" lvl="0" marL="0" rtl="0" algn="l">
              <a:lnSpc>
                <a:spcPct val="100000"/>
              </a:lnSpc>
              <a:spcBef>
                <a:spcPts val="0"/>
              </a:spcBef>
              <a:spcAft>
                <a:spcPts val="0"/>
              </a:spcAft>
              <a:buNone/>
            </a:pPr>
            <a:r>
              <a:rPr lang="en" sz="2400">
                <a:latin typeface="Montserrat"/>
                <a:ea typeface="Montserrat"/>
                <a:cs typeface="Montserrat"/>
                <a:sym typeface="Montserrat"/>
              </a:rPr>
              <a:t> ... Gillespie beats his man on the outside and moves</a:t>
            </a:r>
            <a:endParaRPr sz="2400">
              <a:latin typeface="Montserrat"/>
              <a:ea typeface="Montserrat"/>
              <a:cs typeface="Montserrat"/>
              <a:sym typeface="Montserrat"/>
            </a:endParaRPr>
          </a:p>
          <a:p>
            <a:pPr indent="0" lvl="0" marL="0" rtl="0" algn="l">
              <a:lnSpc>
                <a:spcPct val="100000"/>
              </a:lnSpc>
              <a:spcBef>
                <a:spcPts val="0"/>
              </a:spcBef>
              <a:spcAft>
                <a:spcPts val="0"/>
              </a:spcAft>
              <a:buNone/>
            </a:pPr>
            <a:r>
              <a:rPr lang="en" sz="2400">
                <a:latin typeface="Montserrat"/>
                <a:ea typeface="Montserrat"/>
                <a:cs typeface="Montserrat"/>
                <a:sym typeface="Montserrat"/>
              </a:rPr>
              <a:t>forward.</a:t>
            </a:r>
            <a:endParaRPr sz="2400">
              <a:latin typeface="Montserrat"/>
              <a:ea typeface="Montserrat"/>
              <a:cs typeface="Montserrat"/>
              <a:sym typeface="Montserrat"/>
            </a:endParaRPr>
          </a:p>
          <a:p>
            <a:pPr indent="0" lvl="0" marL="0" rtl="0" algn="l">
              <a:lnSpc>
                <a:spcPct val="100000"/>
              </a:lnSpc>
              <a:spcBef>
                <a:spcPts val="0"/>
              </a:spcBef>
              <a:spcAft>
                <a:spcPts val="0"/>
              </a:spcAft>
              <a:buNone/>
            </a:pPr>
            <a:r>
              <a:t/>
            </a:r>
            <a:endParaRPr sz="2400">
              <a:latin typeface="Montserrat"/>
              <a:ea typeface="Montserrat"/>
              <a:cs typeface="Montserrat"/>
              <a:sym typeface="Montserrat"/>
            </a:endParaRPr>
          </a:p>
          <a:p>
            <a:pPr indent="0" lvl="0" marL="0" rtl="0" algn="l">
              <a:lnSpc>
                <a:spcPct val="100000"/>
              </a:lnSpc>
              <a:spcBef>
                <a:spcPts val="0"/>
              </a:spcBef>
              <a:spcAft>
                <a:spcPts val="0"/>
              </a:spcAft>
              <a:buNone/>
            </a:pPr>
            <a:r>
              <a:rPr lang="en" sz="2400">
                <a:solidFill>
                  <a:srgbClr val="00FF00"/>
                </a:solidFill>
                <a:latin typeface="Montserrat"/>
                <a:ea typeface="Montserrat"/>
                <a:cs typeface="Montserrat"/>
                <a:sym typeface="Montserrat"/>
              </a:rPr>
              <a:t>A similar use occurs in demonstrations and in instructions:</a:t>
            </a:r>
            <a:endParaRPr sz="2400">
              <a:solidFill>
                <a:srgbClr val="00FF00"/>
              </a:solidFill>
              <a:latin typeface="Montserrat"/>
              <a:ea typeface="Montserrat"/>
              <a:cs typeface="Montserrat"/>
              <a:sym typeface="Montserrat"/>
            </a:endParaRPr>
          </a:p>
          <a:p>
            <a:pPr indent="0" lvl="0" marL="0" rtl="0" algn="l">
              <a:lnSpc>
                <a:spcPct val="100000"/>
              </a:lnSpc>
              <a:spcBef>
                <a:spcPts val="0"/>
              </a:spcBef>
              <a:spcAft>
                <a:spcPts val="0"/>
              </a:spcAft>
              <a:buNone/>
            </a:pPr>
            <a:r>
              <a:rPr lang="en" sz="2400">
                <a:latin typeface="Montserrat"/>
                <a:ea typeface="Montserrat"/>
                <a:cs typeface="Montserrat"/>
                <a:sym typeface="Montserrat"/>
              </a:rPr>
              <a:t>[a plumber is showing a friend how to mend a tap which is leaking]</a:t>
            </a:r>
            <a:endParaRPr sz="2400">
              <a:latin typeface="Montserrat"/>
              <a:ea typeface="Montserrat"/>
              <a:cs typeface="Montserrat"/>
              <a:sym typeface="Montserrat"/>
            </a:endParaRPr>
          </a:p>
          <a:p>
            <a:pPr indent="0" lvl="0" marL="0" rtl="0" algn="l">
              <a:lnSpc>
                <a:spcPct val="100000"/>
              </a:lnSpc>
              <a:spcBef>
                <a:spcPts val="0"/>
              </a:spcBef>
              <a:spcAft>
                <a:spcPts val="0"/>
              </a:spcAft>
              <a:buNone/>
            </a:pPr>
            <a:r>
              <a:rPr lang="en" sz="2400">
                <a:latin typeface="Montserrat"/>
                <a:ea typeface="Montserrat"/>
                <a:cs typeface="Montserrat"/>
                <a:sym typeface="Montserrat"/>
              </a:rPr>
              <a:t>You put the washer on first, then the metal ring and then you tighten the screw.</a:t>
            </a:r>
            <a:endParaRPr sz="2400">
              <a:latin typeface="Montserrat"/>
              <a:ea typeface="Montserrat"/>
              <a:cs typeface="Montserrat"/>
              <a:sym typeface="Montserrat"/>
            </a:endParaRPr>
          </a:p>
          <a:p>
            <a:pPr indent="0" lvl="0" marL="0" rtl="0" algn="l">
              <a:spcBef>
                <a:spcPts val="0"/>
              </a:spcBef>
              <a:spcAft>
                <a:spcPts val="1200"/>
              </a:spcAft>
              <a:buNone/>
            </a:pPr>
            <a:r>
              <a:t/>
            </a:r>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6" name="Shape 196"/>
        <p:cNvGrpSpPr/>
        <p:nvPr/>
      </p:nvGrpSpPr>
      <p:grpSpPr>
        <a:xfrm>
          <a:off x="0" y="0"/>
          <a:ext cx="0" cy="0"/>
          <a:chOff x="0" y="0"/>
          <a:chExt cx="0" cy="0"/>
        </a:xfrm>
      </p:grpSpPr>
      <p:sp>
        <p:nvSpPr>
          <p:cNvPr id="197" name="Google Shape;197;p24"/>
          <p:cNvSpPr txBox="1"/>
          <p:nvPr>
            <p:ph idx="1" type="body"/>
          </p:nvPr>
        </p:nvSpPr>
        <p:spPr>
          <a:xfrm>
            <a:off x="1297500" y="388625"/>
            <a:ext cx="7038900" cy="4090200"/>
          </a:xfrm>
          <a:prstGeom prst="rect">
            <a:avLst/>
          </a:prstGeom>
        </p:spPr>
        <p:txBody>
          <a:bodyPr anchorCtr="0" anchor="t" bIns="91425" lIns="91425" spcFirstLastPara="1" rIns="91425" wrap="square" tIns="91425">
            <a:normAutofit/>
          </a:bodyPr>
          <a:lstStyle/>
          <a:p>
            <a:pPr indent="0" lvl="0" marL="0" rtl="0" algn="l">
              <a:lnSpc>
                <a:spcPct val="100000"/>
              </a:lnSpc>
              <a:spcBef>
                <a:spcPts val="0"/>
              </a:spcBef>
              <a:spcAft>
                <a:spcPts val="0"/>
              </a:spcAft>
              <a:buNone/>
            </a:pPr>
            <a:r>
              <a:rPr lang="en" sz="2400">
                <a:solidFill>
                  <a:srgbClr val="00FF00"/>
                </a:solidFill>
                <a:latin typeface="Montserrat"/>
                <a:ea typeface="Montserrat"/>
                <a:cs typeface="Montserrat"/>
                <a:sym typeface="Montserrat"/>
              </a:rPr>
              <a:t>Mental process verbs </a:t>
            </a:r>
            <a:endParaRPr sz="2400">
              <a:solidFill>
                <a:srgbClr val="00FF00"/>
              </a:solidFill>
              <a:latin typeface="Montserrat"/>
              <a:ea typeface="Montserrat"/>
              <a:cs typeface="Montserrat"/>
              <a:sym typeface="Montserrat"/>
            </a:endParaRPr>
          </a:p>
          <a:p>
            <a:pPr indent="0" lvl="0" marL="0" rtl="0" algn="l">
              <a:lnSpc>
                <a:spcPct val="100000"/>
              </a:lnSpc>
              <a:spcBef>
                <a:spcPts val="0"/>
              </a:spcBef>
              <a:spcAft>
                <a:spcPts val="0"/>
              </a:spcAft>
              <a:buNone/>
            </a:pPr>
            <a:r>
              <a:rPr lang="en" sz="2400">
                <a:latin typeface="Montserrat"/>
                <a:ea typeface="Montserrat"/>
                <a:cs typeface="Montserrat"/>
                <a:sym typeface="Montserrat"/>
              </a:rPr>
              <a:t>Verbs such as hear, know, reckon, see, suppose, think, understand, are most</a:t>
            </a:r>
            <a:endParaRPr sz="2400">
              <a:latin typeface="Montserrat"/>
              <a:ea typeface="Montserrat"/>
              <a:cs typeface="Montserrat"/>
              <a:sym typeface="Montserrat"/>
            </a:endParaRPr>
          </a:p>
          <a:p>
            <a:pPr indent="0" lvl="0" marL="0" rtl="0" algn="l">
              <a:lnSpc>
                <a:spcPct val="100000"/>
              </a:lnSpc>
              <a:spcBef>
                <a:spcPts val="0"/>
              </a:spcBef>
              <a:spcAft>
                <a:spcPts val="0"/>
              </a:spcAft>
              <a:buNone/>
            </a:pPr>
            <a:r>
              <a:rPr lang="en" sz="2400">
                <a:latin typeface="Montserrat"/>
                <a:ea typeface="Montserrat"/>
                <a:cs typeface="Montserrat"/>
                <a:sym typeface="Montserrat"/>
              </a:rPr>
              <a:t>typically used in the present simple, not the progressive:</a:t>
            </a:r>
            <a:endParaRPr sz="2400">
              <a:latin typeface="Montserrat"/>
              <a:ea typeface="Montserrat"/>
              <a:cs typeface="Montserrat"/>
              <a:sym typeface="Montserrat"/>
            </a:endParaRPr>
          </a:p>
          <a:p>
            <a:pPr indent="0" lvl="0" marL="0" rtl="0" algn="l">
              <a:lnSpc>
                <a:spcPct val="100000"/>
              </a:lnSpc>
              <a:spcBef>
                <a:spcPts val="0"/>
              </a:spcBef>
              <a:spcAft>
                <a:spcPts val="0"/>
              </a:spcAft>
              <a:buNone/>
            </a:pPr>
            <a:r>
              <a:t/>
            </a:r>
            <a:endParaRPr sz="2400">
              <a:latin typeface="Montserrat"/>
              <a:ea typeface="Montserrat"/>
              <a:cs typeface="Montserrat"/>
              <a:sym typeface="Montserrat"/>
            </a:endParaRPr>
          </a:p>
          <a:p>
            <a:pPr indent="0" lvl="0" marL="0" rtl="0" algn="l">
              <a:lnSpc>
                <a:spcPct val="100000"/>
              </a:lnSpc>
              <a:spcBef>
                <a:spcPts val="0"/>
              </a:spcBef>
              <a:spcAft>
                <a:spcPts val="0"/>
              </a:spcAft>
              <a:buNone/>
            </a:pPr>
            <a:r>
              <a:rPr lang="en" sz="2400">
                <a:latin typeface="Montserrat"/>
                <a:ea typeface="Montserrat"/>
                <a:cs typeface="Montserrat"/>
                <a:sym typeface="Montserrat"/>
              </a:rPr>
              <a:t>I hear you went to see the rugby match.</a:t>
            </a:r>
            <a:endParaRPr sz="2400">
              <a:latin typeface="Montserrat"/>
              <a:ea typeface="Montserrat"/>
              <a:cs typeface="Montserrat"/>
              <a:sym typeface="Montserrat"/>
            </a:endParaRPr>
          </a:p>
          <a:p>
            <a:pPr indent="0" lvl="0" marL="0" rtl="0" algn="l">
              <a:lnSpc>
                <a:spcPct val="100000"/>
              </a:lnSpc>
              <a:spcBef>
                <a:spcPts val="0"/>
              </a:spcBef>
              <a:spcAft>
                <a:spcPts val="0"/>
              </a:spcAft>
              <a:buNone/>
            </a:pPr>
            <a:r>
              <a:t/>
            </a:r>
            <a:endParaRPr sz="2400">
              <a:latin typeface="Montserrat"/>
              <a:ea typeface="Montserrat"/>
              <a:cs typeface="Montserrat"/>
              <a:sym typeface="Montserrat"/>
            </a:endParaRPr>
          </a:p>
          <a:p>
            <a:pPr indent="0" lvl="0" marL="0" rtl="0" algn="l">
              <a:spcBef>
                <a:spcPts val="0"/>
              </a:spcBef>
              <a:spcAft>
                <a:spcPts val="1200"/>
              </a:spcAft>
              <a:buNone/>
            </a:pPr>
            <a:r>
              <a:t/>
            </a:r>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1" name="Shape 201"/>
        <p:cNvGrpSpPr/>
        <p:nvPr/>
      </p:nvGrpSpPr>
      <p:grpSpPr>
        <a:xfrm>
          <a:off x="0" y="0"/>
          <a:ext cx="0" cy="0"/>
          <a:chOff x="0" y="0"/>
          <a:chExt cx="0" cy="0"/>
        </a:xfrm>
      </p:grpSpPr>
      <p:sp>
        <p:nvSpPr>
          <p:cNvPr id="202" name="Google Shape;202;p25"/>
          <p:cNvSpPr txBox="1"/>
          <p:nvPr>
            <p:ph type="title"/>
          </p:nvPr>
        </p:nvSpPr>
        <p:spPr>
          <a:xfrm>
            <a:off x="1257550" y="383750"/>
            <a:ext cx="7038900" cy="9141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solidFill>
                  <a:srgbClr val="00FF00"/>
                </a:solidFill>
              </a:rPr>
              <a:t>PRESENT CONTINUOUS</a:t>
            </a:r>
            <a:endParaRPr>
              <a:solidFill>
                <a:srgbClr val="00FF00"/>
              </a:solidFill>
            </a:endParaRPr>
          </a:p>
        </p:txBody>
      </p:sp>
      <p:sp>
        <p:nvSpPr>
          <p:cNvPr id="203" name="Google Shape;203;p25"/>
          <p:cNvSpPr txBox="1"/>
          <p:nvPr>
            <p:ph idx="1" type="body"/>
          </p:nvPr>
        </p:nvSpPr>
        <p:spPr>
          <a:xfrm>
            <a:off x="1297500" y="1567550"/>
            <a:ext cx="7038900" cy="29112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solidFill>
                  <a:srgbClr val="00FF00"/>
                </a:solidFill>
              </a:rPr>
              <a:t>HELPING VERBS</a:t>
            </a:r>
            <a:endParaRPr>
              <a:solidFill>
                <a:srgbClr val="00FF00"/>
              </a:solidFill>
            </a:endParaRPr>
          </a:p>
          <a:p>
            <a:pPr indent="0" lvl="0" marL="0" rtl="0" algn="l">
              <a:spcBef>
                <a:spcPts val="1200"/>
              </a:spcBef>
              <a:spcAft>
                <a:spcPts val="0"/>
              </a:spcAft>
              <a:buNone/>
            </a:pPr>
            <a:r>
              <a:rPr lang="en"/>
              <a:t>IS - HE,  SHE , IT  and  SINGULAR SUBJECT</a:t>
            </a:r>
            <a:endParaRPr/>
          </a:p>
          <a:p>
            <a:pPr indent="0" lvl="0" marL="0" rtl="0" algn="l">
              <a:spcBef>
                <a:spcPts val="1200"/>
              </a:spcBef>
              <a:spcAft>
                <a:spcPts val="0"/>
              </a:spcAft>
              <a:buNone/>
            </a:pPr>
            <a:r>
              <a:rPr lang="en"/>
              <a:t>ARE- YOU, WE, THEY and PLURAL SUBJECTS</a:t>
            </a:r>
            <a:endParaRPr/>
          </a:p>
          <a:p>
            <a:pPr indent="0" lvl="0" marL="0" rtl="0" algn="l">
              <a:spcBef>
                <a:spcPts val="1200"/>
              </a:spcBef>
              <a:spcAft>
                <a:spcPts val="0"/>
              </a:spcAft>
              <a:buNone/>
            </a:pPr>
            <a:r>
              <a:rPr lang="en"/>
              <a:t>AM-  I</a:t>
            </a:r>
            <a:endParaRPr/>
          </a:p>
          <a:p>
            <a:pPr indent="0" lvl="0" marL="0" rtl="0" algn="l">
              <a:spcBef>
                <a:spcPts val="1200"/>
              </a:spcBef>
              <a:spcAft>
                <a:spcPts val="0"/>
              </a:spcAft>
              <a:buNone/>
            </a:pPr>
            <a:r>
              <a:t/>
            </a:r>
            <a:endParaRPr/>
          </a:p>
          <a:p>
            <a:pPr indent="0" lvl="0" marL="0" rtl="0" algn="l">
              <a:spcBef>
                <a:spcPts val="1200"/>
              </a:spcBef>
              <a:spcAft>
                <a:spcPts val="1200"/>
              </a:spcAft>
              <a:buNone/>
            </a:pPr>
            <a:r>
              <a:rPr lang="en">
                <a:solidFill>
                  <a:srgbClr val="00FF00"/>
                </a:solidFill>
              </a:rPr>
              <a:t>MAIN VERB</a:t>
            </a:r>
            <a:r>
              <a:rPr lang="en"/>
              <a:t>- VERB+ ING</a:t>
            </a:r>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7" name="Shape 207"/>
        <p:cNvGrpSpPr/>
        <p:nvPr/>
      </p:nvGrpSpPr>
      <p:grpSpPr>
        <a:xfrm>
          <a:off x="0" y="0"/>
          <a:ext cx="0" cy="0"/>
          <a:chOff x="0" y="0"/>
          <a:chExt cx="0" cy="0"/>
        </a:xfrm>
      </p:grpSpPr>
      <p:sp>
        <p:nvSpPr>
          <p:cNvPr id="208" name="Google Shape;208;p26"/>
          <p:cNvSpPr txBox="1"/>
          <p:nvPr>
            <p:ph type="title"/>
          </p:nvPr>
        </p:nvSpPr>
        <p:spPr>
          <a:xfrm>
            <a:off x="1297500" y="393750"/>
            <a:ext cx="7038900" cy="9141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t>SENTENCE STRUCTURE</a:t>
            </a:r>
            <a:endParaRPr/>
          </a:p>
        </p:txBody>
      </p:sp>
      <p:sp>
        <p:nvSpPr>
          <p:cNvPr id="209" name="Google Shape;209;p26"/>
          <p:cNvSpPr txBox="1"/>
          <p:nvPr>
            <p:ph idx="1" type="body"/>
          </p:nvPr>
        </p:nvSpPr>
        <p:spPr>
          <a:xfrm>
            <a:off x="1297500" y="1567550"/>
            <a:ext cx="7038900" cy="29112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t>AFFIRMATIVE-</a:t>
            </a:r>
            <a:endParaRPr/>
          </a:p>
          <a:p>
            <a:pPr indent="0" lvl="0" marL="0" rtl="0" algn="l">
              <a:spcBef>
                <a:spcPts val="1200"/>
              </a:spcBef>
              <a:spcAft>
                <a:spcPts val="0"/>
              </a:spcAft>
              <a:buNone/>
            </a:pPr>
            <a:r>
              <a:rPr lang="en"/>
              <a:t>SUB+ HELPING VERB+ MAIN VERB+ ING+ OBJECT…….</a:t>
            </a:r>
            <a:endParaRPr/>
          </a:p>
          <a:p>
            <a:pPr indent="0" lvl="0" marL="0" rtl="0" algn="l">
              <a:spcBef>
                <a:spcPts val="1200"/>
              </a:spcBef>
              <a:spcAft>
                <a:spcPts val="0"/>
              </a:spcAft>
              <a:buNone/>
            </a:pPr>
            <a:r>
              <a:rPr lang="en"/>
              <a:t>EXAMPLE- They are playing cricket now.</a:t>
            </a:r>
            <a:endParaRPr/>
          </a:p>
          <a:p>
            <a:pPr indent="0" lvl="0" marL="0" rtl="0" algn="l">
              <a:spcBef>
                <a:spcPts val="1200"/>
              </a:spcBef>
              <a:spcAft>
                <a:spcPts val="0"/>
              </a:spcAft>
              <a:buNone/>
            </a:pPr>
            <a:r>
              <a:rPr lang="en"/>
              <a:t>NEGATIVE-</a:t>
            </a:r>
            <a:endParaRPr/>
          </a:p>
          <a:p>
            <a:pPr indent="0" lvl="0" marL="0" rtl="0" algn="l">
              <a:spcBef>
                <a:spcPts val="1200"/>
              </a:spcBef>
              <a:spcAft>
                <a:spcPts val="0"/>
              </a:spcAft>
              <a:buNone/>
            </a:pPr>
            <a:r>
              <a:rPr lang="en"/>
              <a:t>SUB+H.V.+NOT+M.V.+ING+OBJECT…….</a:t>
            </a:r>
            <a:endParaRPr/>
          </a:p>
          <a:p>
            <a:pPr indent="0" lvl="0" marL="0" rtl="0" algn="l">
              <a:spcBef>
                <a:spcPts val="1200"/>
              </a:spcBef>
              <a:spcAft>
                <a:spcPts val="1200"/>
              </a:spcAft>
              <a:buNone/>
            </a:pPr>
            <a:r>
              <a:rPr lang="en"/>
              <a:t>They are not playing cricket now.</a:t>
            </a:r>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3" name="Shape 213"/>
        <p:cNvGrpSpPr/>
        <p:nvPr/>
      </p:nvGrpSpPr>
      <p:grpSpPr>
        <a:xfrm>
          <a:off x="0" y="0"/>
          <a:ext cx="0" cy="0"/>
          <a:chOff x="0" y="0"/>
          <a:chExt cx="0" cy="0"/>
        </a:xfrm>
      </p:grpSpPr>
      <p:sp>
        <p:nvSpPr>
          <p:cNvPr id="214" name="Google Shape;214;p27"/>
          <p:cNvSpPr txBox="1"/>
          <p:nvPr>
            <p:ph idx="1" type="body"/>
          </p:nvPr>
        </p:nvSpPr>
        <p:spPr>
          <a:xfrm>
            <a:off x="1357425" y="519350"/>
            <a:ext cx="7038900" cy="39993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solidFill>
                  <a:srgbClr val="00FF00"/>
                </a:solidFill>
              </a:rPr>
              <a:t>INTERROGATIVE-</a:t>
            </a:r>
            <a:endParaRPr>
              <a:solidFill>
                <a:srgbClr val="00FF00"/>
              </a:solidFill>
            </a:endParaRPr>
          </a:p>
          <a:p>
            <a:pPr indent="0" lvl="0" marL="0" rtl="0" algn="l">
              <a:spcBef>
                <a:spcPts val="1200"/>
              </a:spcBef>
              <a:spcAft>
                <a:spcPts val="0"/>
              </a:spcAft>
              <a:buNone/>
            </a:pPr>
            <a:r>
              <a:rPr lang="en"/>
              <a:t>H.V. + SUBJECT+M.V. +OBJECT….</a:t>
            </a:r>
            <a:endParaRPr/>
          </a:p>
          <a:p>
            <a:pPr indent="0" lvl="0" marL="0" rtl="0" algn="l">
              <a:spcBef>
                <a:spcPts val="1200"/>
              </a:spcBef>
              <a:spcAft>
                <a:spcPts val="0"/>
              </a:spcAft>
              <a:buNone/>
            </a:pPr>
            <a:r>
              <a:rPr lang="en"/>
              <a:t>Are they playing cricket?</a:t>
            </a:r>
            <a:endParaRPr/>
          </a:p>
          <a:p>
            <a:pPr indent="0" lvl="0" marL="0" rtl="0" algn="l">
              <a:spcBef>
                <a:spcPts val="1200"/>
              </a:spcBef>
              <a:spcAft>
                <a:spcPts val="0"/>
              </a:spcAft>
              <a:buNone/>
            </a:pPr>
            <a:r>
              <a:rPr lang="en">
                <a:solidFill>
                  <a:srgbClr val="00FF00"/>
                </a:solidFill>
              </a:rPr>
              <a:t>INTERROGATIVE NEGATIVE</a:t>
            </a:r>
            <a:endParaRPr>
              <a:solidFill>
                <a:srgbClr val="00FF00"/>
              </a:solidFill>
            </a:endParaRPr>
          </a:p>
          <a:p>
            <a:pPr indent="0" lvl="0" marL="0" rtl="0" algn="l">
              <a:spcBef>
                <a:spcPts val="1200"/>
              </a:spcBef>
              <a:spcAft>
                <a:spcPts val="0"/>
              </a:spcAft>
              <a:buNone/>
            </a:pPr>
            <a:r>
              <a:rPr lang="en"/>
              <a:t>H.V. +SUBJECT+NOT+M.V. +OBJECT……</a:t>
            </a:r>
            <a:endParaRPr/>
          </a:p>
          <a:p>
            <a:pPr indent="0" lvl="0" marL="0" rtl="0" algn="l">
              <a:spcBef>
                <a:spcPts val="1200"/>
              </a:spcBef>
              <a:spcAft>
                <a:spcPts val="0"/>
              </a:spcAft>
              <a:buNone/>
            </a:pPr>
            <a:r>
              <a:rPr lang="en"/>
              <a:t>Are they not playing cricket now?</a:t>
            </a:r>
            <a:endParaRPr/>
          </a:p>
          <a:p>
            <a:pPr indent="0" lvl="0" marL="0" rtl="0" algn="l">
              <a:spcBef>
                <a:spcPts val="1200"/>
              </a:spcBef>
              <a:spcAft>
                <a:spcPts val="0"/>
              </a:spcAft>
              <a:buNone/>
            </a:pPr>
            <a:r>
              <a:rPr lang="en">
                <a:solidFill>
                  <a:srgbClr val="00FF00"/>
                </a:solidFill>
              </a:rPr>
              <a:t>Adverbs of present continuous</a:t>
            </a:r>
            <a:endParaRPr>
              <a:solidFill>
                <a:srgbClr val="00FF00"/>
              </a:solidFill>
            </a:endParaRPr>
          </a:p>
          <a:p>
            <a:pPr indent="0" lvl="0" marL="0" rtl="0" algn="l">
              <a:spcBef>
                <a:spcPts val="1200"/>
              </a:spcBef>
              <a:spcAft>
                <a:spcPts val="1200"/>
              </a:spcAft>
              <a:buNone/>
            </a:pPr>
            <a:r>
              <a:rPr lang="en"/>
              <a:t>NOW, AT THIS TIME, NOWADAYS,PRESENTLY,STILL</a:t>
            </a:r>
            <a:endParaRPr/>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8" name="Shape 218"/>
        <p:cNvGrpSpPr/>
        <p:nvPr/>
      </p:nvGrpSpPr>
      <p:grpSpPr>
        <a:xfrm>
          <a:off x="0" y="0"/>
          <a:ext cx="0" cy="0"/>
          <a:chOff x="0" y="0"/>
          <a:chExt cx="0" cy="0"/>
        </a:xfrm>
      </p:grpSpPr>
      <p:sp>
        <p:nvSpPr>
          <p:cNvPr id="219" name="Google Shape;219;p28"/>
          <p:cNvSpPr txBox="1"/>
          <p:nvPr>
            <p:ph type="title"/>
          </p:nvPr>
        </p:nvSpPr>
        <p:spPr>
          <a:xfrm>
            <a:off x="1297500" y="393750"/>
            <a:ext cx="7038900" cy="9141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t>USES OF PRESENT CONTINUOUS</a:t>
            </a:r>
            <a:endParaRPr/>
          </a:p>
        </p:txBody>
      </p:sp>
      <p:sp>
        <p:nvSpPr>
          <p:cNvPr id="220" name="Google Shape;220;p28"/>
          <p:cNvSpPr txBox="1"/>
          <p:nvPr>
            <p:ph idx="1" type="body"/>
          </p:nvPr>
        </p:nvSpPr>
        <p:spPr>
          <a:xfrm>
            <a:off x="1347450" y="1577550"/>
            <a:ext cx="7038900" cy="29112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solidFill>
                  <a:srgbClr val="00FF00"/>
                </a:solidFill>
              </a:rPr>
              <a:t>Events in progress at the time of speaking</a:t>
            </a:r>
            <a:endParaRPr>
              <a:solidFill>
                <a:srgbClr val="00FF00"/>
              </a:solidFill>
            </a:endParaRPr>
          </a:p>
          <a:p>
            <a:pPr indent="0" lvl="0" marL="0" rtl="0" algn="l">
              <a:spcBef>
                <a:spcPts val="1200"/>
              </a:spcBef>
              <a:spcAft>
                <a:spcPts val="0"/>
              </a:spcAft>
              <a:buNone/>
            </a:pPr>
            <a:r>
              <a:rPr lang="en"/>
              <a:t>  The present progressive is used to refer to events which are in progress or happening at the moment of speaking’</a:t>
            </a:r>
            <a:endParaRPr/>
          </a:p>
          <a:p>
            <a:pPr indent="0" lvl="0" marL="0" rtl="0" algn="l">
              <a:spcBef>
                <a:spcPts val="1200"/>
              </a:spcBef>
              <a:spcAft>
                <a:spcPts val="0"/>
              </a:spcAft>
              <a:buNone/>
            </a:pPr>
            <a:r>
              <a:rPr lang="en"/>
              <a:t>EXAMPLE</a:t>
            </a:r>
            <a:endParaRPr/>
          </a:p>
          <a:p>
            <a:pPr indent="0" lvl="0" marL="0" rtl="0" algn="l">
              <a:spcBef>
                <a:spcPts val="1200"/>
              </a:spcBef>
              <a:spcAft>
                <a:spcPts val="0"/>
              </a:spcAft>
              <a:buNone/>
            </a:pPr>
            <a:r>
              <a:rPr lang="en"/>
              <a:t>[someone on the telephone whilst being given directions]</a:t>
            </a:r>
            <a:endParaRPr/>
          </a:p>
          <a:p>
            <a:pPr indent="0" lvl="0" marL="0" rtl="0" algn="l">
              <a:spcBef>
                <a:spcPts val="1200"/>
              </a:spcBef>
              <a:spcAft>
                <a:spcPts val="1200"/>
              </a:spcAft>
              <a:buNone/>
            </a:pPr>
            <a:r>
              <a:rPr lang="en"/>
              <a:t> I’m looking across the road now and all I can see is a chemist’s shop.</a:t>
            </a:r>
            <a:endParaRPr/>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4" name="Shape 224"/>
        <p:cNvGrpSpPr/>
        <p:nvPr/>
      </p:nvGrpSpPr>
      <p:grpSpPr>
        <a:xfrm>
          <a:off x="0" y="0"/>
          <a:ext cx="0" cy="0"/>
          <a:chOff x="0" y="0"/>
          <a:chExt cx="0" cy="0"/>
        </a:xfrm>
      </p:grpSpPr>
      <p:sp>
        <p:nvSpPr>
          <p:cNvPr id="225" name="Google Shape;225;p29"/>
          <p:cNvSpPr txBox="1"/>
          <p:nvPr>
            <p:ph idx="1" type="body"/>
          </p:nvPr>
        </p:nvSpPr>
        <p:spPr>
          <a:xfrm>
            <a:off x="1297500" y="269650"/>
            <a:ext cx="7038900" cy="42090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solidFill>
                  <a:srgbClr val="00FF00"/>
                </a:solidFill>
              </a:rPr>
              <a:t>Repeated events in temporary contexts</a:t>
            </a:r>
            <a:r>
              <a:rPr lang="en"/>
              <a:t> </a:t>
            </a:r>
            <a:endParaRPr/>
          </a:p>
          <a:p>
            <a:pPr indent="0" lvl="0" marL="0" rtl="0" algn="l">
              <a:spcBef>
                <a:spcPts val="1200"/>
              </a:spcBef>
              <a:spcAft>
                <a:spcPts val="0"/>
              </a:spcAft>
              <a:buNone/>
            </a:pPr>
            <a:r>
              <a:rPr lang="en"/>
              <a:t> The present progressive is also used to describe actions which are repeated or regular, but are either temporary or may be judged to be temporary:  </a:t>
            </a:r>
            <a:endParaRPr/>
          </a:p>
          <a:p>
            <a:pPr indent="0" lvl="0" marL="0" rtl="0" algn="l">
              <a:spcBef>
                <a:spcPts val="1200"/>
              </a:spcBef>
              <a:spcAft>
                <a:spcPts val="0"/>
              </a:spcAft>
              <a:buNone/>
            </a:pPr>
            <a:r>
              <a:rPr lang="en"/>
              <a:t>EXAMPLE</a:t>
            </a:r>
            <a:endParaRPr/>
          </a:p>
          <a:p>
            <a:pPr indent="0" lvl="0" marL="0" rtl="0" algn="l">
              <a:spcBef>
                <a:spcPts val="1200"/>
              </a:spcBef>
              <a:spcAft>
                <a:spcPts val="0"/>
              </a:spcAft>
              <a:buNone/>
            </a:pPr>
            <a:r>
              <a:rPr lang="en"/>
              <a:t>She’s seeing him quite a bit at the moment. (she’s meeting him regularly) </a:t>
            </a:r>
            <a:endParaRPr/>
          </a:p>
          <a:p>
            <a:pPr indent="0" lvl="0" marL="0" rtl="0" algn="l">
              <a:spcBef>
                <a:spcPts val="1200"/>
              </a:spcBef>
              <a:spcAft>
                <a:spcPts val="0"/>
              </a:spcAft>
              <a:buNone/>
            </a:pPr>
            <a:r>
              <a:rPr lang="en"/>
              <a:t>Is she still swimming three times a week? (implies she has recently started swimming three times a week; compare: ‘Does she still swim three times a week?’, which implies she has always swum three times a week)</a:t>
            </a:r>
            <a:endParaRPr/>
          </a:p>
          <a:p>
            <a:pPr indent="0" lvl="0" marL="0" rtl="0" algn="l">
              <a:spcBef>
                <a:spcPts val="1200"/>
              </a:spcBef>
              <a:spcAft>
                <a:spcPts val="0"/>
              </a:spcAft>
              <a:buNone/>
            </a:pPr>
            <a:r>
              <a:rPr lang="en">
                <a:solidFill>
                  <a:srgbClr val="00FF00"/>
                </a:solidFill>
              </a:rPr>
              <a:t>Processes of change </a:t>
            </a:r>
            <a:endParaRPr>
              <a:solidFill>
                <a:srgbClr val="00FF00"/>
              </a:solidFill>
            </a:endParaRPr>
          </a:p>
          <a:p>
            <a:pPr indent="0" lvl="0" marL="0" rtl="0" algn="l">
              <a:spcBef>
                <a:spcPts val="1200"/>
              </a:spcBef>
              <a:spcAft>
                <a:spcPts val="0"/>
              </a:spcAft>
              <a:buNone/>
            </a:pPr>
            <a:r>
              <a:rPr lang="en"/>
              <a:t>The present progressive is used to refer to gradual processes of change:</a:t>
            </a:r>
            <a:endParaRPr/>
          </a:p>
          <a:p>
            <a:pPr indent="0" lvl="0" marL="0" rtl="0" algn="l">
              <a:spcBef>
                <a:spcPts val="1200"/>
              </a:spcBef>
              <a:spcAft>
                <a:spcPts val="0"/>
              </a:spcAft>
              <a:buNone/>
            </a:pPr>
            <a:r>
              <a:rPr lang="en"/>
              <a:t> He’s been in hospital for three weeks but is improving steadily. </a:t>
            </a:r>
            <a:endParaRPr/>
          </a:p>
          <a:p>
            <a:pPr indent="0" lvl="0" marL="0" rtl="0" algn="l">
              <a:spcBef>
                <a:spcPts val="1200"/>
              </a:spcBef>
              <a:spcAft>
                <a:spcPts val="1200"/>
              </a:spcAft>
              <a:buNone/>
            </a:pPr>
            <a:r>
              <a:rPr lang="en"/>
              <a:t>They’re building a new by-pass. It’ll be good for the town but it’s taking ages to finish.</a:t>
            </a:r>
            <a:endParaRPr/>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9" name="Shape 229"/>
        <p:cNvGrpSpPr/>
        <p:nvPr/>
      </p:nvGrpSpPr>
      <p:grpSpPr>
        <a:xfrm>
          <a:off x="0" y="0"/>
          <a:ext cx="0" cy="0"/>
          <a:chOff x="0" y="0"/>
          <a:chExt cx="0" cy="0"/>
        </a:xfrm>
      </p:grpSpPr>
      <p:sp>
        <p:nvSpPr>
          <p:cNvPr id="230" name="Google Shape;230;p30"/>
          <p:cNvSpPr txBox="1"/>
          <p:nvPr>
            <p:ph idx="1" type="body"/>
          </p:nvPr>
        </p:nvSpPr>
        <p:spPr>
          <a:xfrm>
            <a:off x="1327450" y="399500"/>
            <a:ext cx="7038900" cy="41091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solidFill>
                  <a:srgbClr val="00FF00"/>
                </a:solidFill>
              </a:rPr>
              <a:t>With adverbs of indefinite frequency </a:t>
            </a:r>
            <a:endParaRPr>
              <a:solidFill>
                <a:srgbClr val="00FF00"/>
              </a:solidFill>
            </a:endParaRPr>
          </a:p>
          <a:p>
            <a:pPr indent="0" lvl="0" marL="0" rtl="0" algn="l">
              <a:spcBef>
                <a:spcPts val="1200"/>
              </a:spcBef>
              <a:spcAft>
                <a:spcPts val="0"/>
              </a:spcAft>
              <a:buNone/>
            </a:pPr>
            <a:r>
              <a:rPr lang="en"/>
              <a:t>The present progressive is often used with indefinite frequency adverbs such as always, constantly, continually and forever to describe events which are regular but not planned, and often undesired: </a:t>
            </a:r>
            <a:endParaRPr/>
          </a:p>
          <a:p>
            <a:pPr indent="0" lvl="0" marL="0" rtl="0" algn="l">
              <a:spcBef>
                <a:spcPts val="1200"/>
              </a:spcBef>
              <a:spcAft>
                <a:spcPts val="0"/>
              </a:spcAft>
              <a:buNone/>
            </a:pPr>
            <a:r>
              <a:rPr lang="en"/>
              <a:t>I ’m always losing my car keys. </a:t>
            </a:r>
            <a:endParaRPr/>
          </a:p>
          <a:p>
            <a:pPr indent="0" lvl="0" marL="0" rtl="0" algn="l">
              <a:spcBef>
                <a:spcPts val="1200"/>
              </a:spcBef>
              <a:spcAft>
                <a:spcPts val="0"/>
              </a:spcAft>
              <a:buNone/>
            </a:pPr>
            <a:r>
              <a:rPr lang="en"/>
              <a:t>I really must get one of those massive big key rings. </a:t>
            </a:r>
            <a:endParaRPr/>
          </a:p>
          <a:p>
            <a:pPr indent="0" lvl="0" marL="0" rtl="0" algn="l">
              <a:spcBef>
                <a:spcPts val="1200"/>
              </a:spcBef>
              <a:spcAft>
                <a:spcPts val="0"/>
              </a:spcAft>
              <a:buNone/>
            </a:pPr>
            <a:r>
              <a:rPr lang="en"/>
              <a:t>I’m constantly telling the children not to go in there. </a:t>
            </a:r>
            <a:endParaRPr/>
          </a:p>
          <a:p>
            <a:pPr indent="0" lvl="0" marL="0" rtl="0" algn="l">
              <a:spcBef>
                <a:spcPts val="1200"/>
              </a:spcBef>
              <a:spcAft>
                <a:spcPts val="1200"/>
              </a:spcAft>
              <a:buNone/>
            </a:pPr>
            <a:r>
              <a:rPr lang="en"/>
              <a:t>S h e’s forever doing homework.</a:t>
            </a:r>
            <a:endParaRPr/>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34" name="Shape 234"/>
        <p:cNvGrpSpPr/>
        <p:nvPr/>
      </p:nvGrpSpPr>
      <p:grpSpPr>
        <a:xfrm>
          <a:off x="0" y="0"/>
          <a:ext cx="0" cy="0"/>
          <a:chOff x="0" y="0"/>
          <a:chExt cx="0" cy="0"/>
        </a:xfrm>
      </p:grpSpPr>
      <p:sp>
        <p:nvSpPr>
          <p:cNvPr id="235" name="Google Shape;235;p31"/>
          <p:cNvSpPr txBox="1"/>
          <p:nvPr>
            <p:ph idx="1" type="body"/>
          </p:nvPr>
        </p:nvSpPr>
        <p:spPr>
          <a:xfrm>
            <a:off x="1297500" y="239700"/>
            <a:ext cx="7038900" cy="42390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solidFill>
                  <a:srgbClr val="FFFF00"/>
                </a:solidFill>
              </a:rPr>
              <a:t>Verbs rarely used in the present progressive</a:t>
            </a:r>
            <a:r>
              <a:rPr lang="en"/>
              <a:t> </a:t>
            </a:r>
            <a:endParaRPr/>
          </a:p>
          <a:p>
            <a:pPr indent="0" lvl="0" marL="0" rtl="0" algn="l">
              <a:spcBef>
                <a:spcPts val="1200"/>
              </a:spcBef>
              <a:spcAft>
                <a:spcPts val="0"/>
              </a:spcAft>
              <a:buNone/>
            </a:pPr>
            <a:r>
              <a:rPr lang="en"/>
              <a:t> Some verbs in English are only rarely used in the present progressive. These include: </a:t>
            </a:r>
            <a:endParaRPr/>
          </a:p>
          <a:p>
            <a:pPr indent="0" lvl="0" marL="0" rtl="0" algn="l">
              <a:spcBef>
                <a:spcPts val="1200"/>
              </a:spcBef>
              <a:spcAft>
                <a:spcPts val="0"/>
              </a:spcAft>
              <a:buNone/>
            </a:pPr>
            <a:r>
              <a:rPr lang="en"/>
              <a:t>• verbs which describe mental states and processes such as believe, know, think, understand (</a:t>
            </a:r>
            <a:endParaRPr/>
          </a:p>
          <a:p>
            <a:pPr indent="0" lvl="0" marL="0" rtl="0" algn="l">
              <a:spcBef>
                <a:spcPts val="1200"/>
              </a:spcBef>
              <a:spcAft>
                <a:spcPts val="0"/>
              </a:spcAft>
              <a:buNone/>
            </a:pPr>
            <a:r>
              <a:rPr lang="en"/>
              <a:t>• verbs which describe responses of the senses such as smell, taste </a:t>
            </a:r>
            <a:endParaRPr/>
          </a:p>
          <a:p>
            <a:pPr indent="0" lvl="0" marL="0" rtl="0" algn="l">
              <a:spcBef>
                <a:spcPts val="1200"/>
              </a:spcBef>
              <a:spcAft>
                <a:spcPts val="0"/>
              </a:spcAft>
              <a:buNone/>
            </a:pPr>
            <a:r>
              <a:rPr lang="en"/>
              <a:t>• verbs expressing emotional responses such as admire, adore, detest, hate, like, respect • verbs which describe an ongoing process such as have to, need, want </a:t>
            </a:r>
            <a:endParaRPr/>
          </a:p>
          <a:p>
            <a:pPr indent="0" lvl="0" marL="0" rtl="0" algn="l">
              <a:spcBef>
                <a:spcPts val="1200"/>
              </a:spcBef>
              <a:spcAft>
                <a:spcPts val="0"/>
              </a:spcAft>
              <a:buNone/>
            </a:pPr>
            <a:r>
              <a:rPr lang="en"/>
              <a:t>• speech act verbs such as appreciate, deny, promise, swear </a:t>
            </a:r>
            <a:endParaRPr/>
          </a:p>
          <a:p>
            <a:pPr indent="0" lvl="0" marL="0" rtl="0" algn="l">
              <a:spcBef>
                <a:spcPts val="1200"/>
              </a:spcBef>
              <a:spcAft>
                <a:spcPts val="1200"/>
              </a:spcAft>
              <a:buNone/>
            </a:pPr>
            <a:r>
              <a:rPr lang="en"/>
              <a:t> • verbs describing permanent qualities or characteristics such as consist, contain, hold, last, take </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8" name="Shape 138"/>
        <p:cNvGrpSpPr/>
        <p:nvPr/>
      </p:nvGrpSpPr>
      <p:grpSpPr>
        <a:xfrm>
          <a:off x="0" y="0"/>
          <a:ext cx="0" cy="0"/>
          <a:chOff x="0" y="0"/>
          <a:chExt cx="0" cy="0"/>
        </a:xfrm>
      </p:grpSpPr>
      <p:sp>
        <p:nvSpPr>
          <p:cNvPr id="139" name="Google Shape;139;p14"/>
          <p:cNvSpPr txBox="1"/>
          <p:nvPr>
            <p:ph type="title"/>
          </p:nvPr>
        </p:nvSpPr>
        <p:spPr>
          <a:xfrm>
            <a:off x="1297500" y="393750"/>
            <a:ext cx="7038900" cy="9141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solidFill>
                  <a:srgbClr val="00FF00"/>
                </a:solidFill>
              </a:rPr>
              <a:t>Categories of persons</a:t>
            </a:r>
            <a:endParaRPr>
              <a:solidFill>
                <a:srgbClr val="00FF00"/>
              </a:solidFill>
            </a:endParaRPr>
          </a:p>
        </p:txBody>
      </p:sp>
      <p:sp>
        <p:nvSpPr>
          <p:cNvPr id="140" name="Google Shape;140;p14"/>
          <p:cNvSpPr txBox="1"/>
          <p:nvPr>
            <p:ph idx="1" type="body"/>
          </p:nvPr>
        </p:nvSpPr>
        <p:spPr>
          <a:xfrm>
            <a:off x="1297500" y="1567550"/>
            <a:ext cx="7038900" cy="29112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sz="1900"/>
              <a:t>I  I, WE</a:t>
            </a:r>
            <a:endParaRPr sz="1900"/>
          </a:p>
          <a:p>
            <a:pPr indent="0" lvl="0" marL="0" rtl="0" algn="l">
              <a:spcBef>
                <a:spcPts val="1200"/>
              </a:spcBef>
              <a:spcAft>
                <a:spcPts val="0"/>
              </a:spcAft>
              <a:buNone/>
            </a:pPr>
            <a:r>
              <a:rPr lang="en" sz="1900"/>
              <a:t>II YOU</a:t>
            </a:r>
            <a:endParaRPr sz="1900"/>
          </a:p>
          <a:p>
            <a:pPr indent="0" lvl="0" marL="0" rtl="0" algn="l">
              <a:spcBef>
                <a:spcPts val="1200"/>
              </a:spcBef>
              <a:spcAft>
                <a:spcPts val="1200"/>
              </a:spcAft>
              <a:buNone/>
            </a:pPr>
            <a:r>
              <a:rPr lang="en" sz="1900"/>
              <a:t>III HE ,SHE ,IT, THEY and ANY NAME</a:t>
            </a:r>
            <a:endParaRPr sz="1900"/>
          </a:p>
        </p:txBody>
      </p:sp>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39" name="Shape 239"/>
        <p:cNvGrpSpPr/>
        <p:nvPr/>
      </p:nvGrpSpPr>
      <p:grpSpPr>
        <a:xfrm>
          <a:off x="0" y="0"/>
          <a:ext cx="0" cy="0"/>
          <a:chOff x="0" y="0"/>
          <a:chExt cx="0" cy="0"/>
        </a:xfrm>
      </p:grpSpPr>
      <p:sp>
        <p:nvSpPr>
          <p:cNvPr id="240" name="Google Shape;240;p32"/>
          <p:cNvSpPr txBox="1"/>
          <p:nvPr>
            <p:ph idx="1" type="body"/>
          </p:nvPr>
        </p:nvSpPr>
        <p:spPr>
          <a:xfrm>
            <a:off x="1297500" y="439450"/>
            <a:ext cx="7038900" cy="40392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solidFill>
                  <a:srgbClr val="00FF00"/>
                </a:solidFill>
              </a:rPr>
              <a:t>However, when used to describe a current process at the moment of speaking, or to give extra emphasis to the ongoing nature of the event, these verbs may occur in the present progressive: </a:t>
            </a:r>
            <a:endParaRPr>
              <a:solidFill>
                <a:srgbClr val="00FF00"/>
              </a:solidFill>
            </a:endParaRPr>
          </a:p>
          <a:p>
            <a:pPr indent="0" lvl="0" marL="0" rtl="0" algn="l">
              <a:spcBef>
                <a:spcPts val="1200"/>
              </a:spcBef>
              <a:spcAft>
                <a:spcPts val="0"/>
              </a:spcAft>
              <a:buNone/>
            </a:pPr>
            <a:r>
              <a:rPr lang="en"/>
              <a:t>What are you thinking? (What thoughts are passing through your mind at this moment?; compare ‘What do you think?’, which usually means ‘What is your opinion?’)</a:t>
            </a:r>
            <a:endParaRPr/>
          </a:p>
          <a:p>
            <a:pPr indent="0" lvl="0" marL="0" rtl="0" algn="l">
              <a:spcBef>
                <a:spcPts val="1200"/>
              </a:spcBef>
              <a:spcAft>
                <a:spcPts val="0"/>
              </a:spcAft>
              <a:buNone/>
            </a:pPr>
            <a:r>
              <a:rPr lang="en"/>
              <a:t> I’m understanding things better now, since I started going to the lectures. (emphasises ‘understanding’ as a developing process; compare ‘I understand’, which treats understanding as an achieved state) </a:t>
            </a:r>
            <a:endParaRPr/>
          </a:p>
          <a:p>
            <a:pPr indent="0" lvl="0" marL="0" rtl="0" algn="l">
              <a:spcBef>
                <a:spcPts val="1200"/>
              </a:spcBef>
              <a:spcAft>
                <a:spcPts val="1200"/>
              </a:spcAft>
              <a:buNone/>
            </a:pPr>
            <a:r>
              <a:rPr lang="en"/>
              <a:t>[whilst preparing and tasting food] I’m tasting something very bitter on my tongue at the moment. (there is a kind of tentativeness here; compare ‘it tastes bitter’</a:t>
            </a:r>
            <a:endParaRPr/>
          </a:p>
        </p:txBody>
      </p:sp>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44" name="Shape 244"/>
        <p:cNvGrpSpPr/>
        <p:nvPr/>
      </p:nvGrpSpPr>
      <p:grpSpPr>
        <a:xfrm>
          <a:off x="0" y="0"/>
          <a:ext cx="0" cy="0"/>
          <a:chOff x="0" y="0"/>
          <a:chExt cx="0" cy="0"/>
        </a:xfrm>
      </p:grpSpPr>
      <p:sp>
        <p:nvSpPr>
          <p:cNvPr id="245" name="Google Shape;245;p33"/>
          <p:cNvSpPr txBox="1"/>
          <p:nvPr>
            <p:ph idx="1" type="body"/>
          </p:nvPr>
        </p:nvSpPr>
        <p:spPr>
          <a:xfrm>
            <a:off x="1297500" y="349550"/>
            <a:ext cx="7038900" cy="41292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solidFill>
                  <a:srgbClr val="00FF00"/>
                </a:solidFill>
              </a:rPr>
              <a:t>The verb be in the present progressive </a:t>
            </a:r>
            <a:endParaRPr>
              <a:solidFill>
                <a:srgbClr val="00FF00"/>
              </a:solidFill>
            </a:endParaRPr>
          </a:p>
          <a:p>
            <a:pPr indent="0" lvl="0" marL="0" rtl="0" algn="l">
              <a:spcBef>
                <a:spcPts val="1200"/>
              </a:spcBef>
              <a:spcAft>
                <a:spcPts val="0"/>
              </a:spcAft>
              <a:buNone/>
            </a:pPr>
            <a:r>
              <a:rPr lang="en"/>
              <a:t>When the copular verb be is used in the present progressive with an adjectival complement, it refers to the current actions or behaviour of the subject rather than referring to a quality or attribute of the subject: </a:t>
            </a:r>
            <a:endParaRPr/>
          </a:p>
          <a:p>
            <a:pPr indent="0" lvl="0" marL="0" rtl="0" algn="l">
              <a:spcBef>
                <a:spcPts val="1200"/>
              </a:spcBef>
              <a:spcAft>
                <a:spcPts val="0"/>
              </a:spcAft>
              <a:buNone/>
            </a:pPr>
            <a:r>
              <a:rPr lang="en"/>
              <a:t>I think she is being awfully broad minded and tolerant here. (she is acting in a broad minded and tolerant way;</a:t>
            </a:r>
            <a:endParaRPr/>
          </a:p>
          <a:p>
            <a:pPr indent="0" lvl="0" marL="0" rtl="0" algn="l">
              <a:spcBef>
                <a:spcPts val="1200"/>
              </a:spcBef>
              <a:spcAft>
                <a:spcPts val="0"/>
              </a:spcAft>
              <a:buNone/>
            </a:pPr>
            <a:r>
              <a:rPr lang="en"/>
              <a:t> compare ‘I think she is broadminded’, which would be an expression of a general opinion about her character) </a:t>
            </a:r>
            <a:endParaRPr/>
          </a:p>
          <a:p>
            <a:pPr indent="0" lvl="0" marL="0" rtl="0" algn="l">
              <a:spcBef>
                <a:spcPts val="1200"/>
              </a:spcBef>
              <a:spcAft>
                <a:spcPts val="1200"/>
              </a:spcAft>
              <a:buNone/>
            </a:pPr>
            <a:r>
              <a:rPr lang="en"/>
              <a:t>Stop it! You're being silly. (‘You’re silly’ would suggest a more general evaluation of the person’s character)</a:t>
            </a:r>
            <a:endParaRPr/>
          </a:p>
        </p:txBody>
      </p:sp>
    </p:spTree>
  </p:cSld>
  <p:clrMapOvr>
    <a:masterClrMapping/>
  </p:clrMapOvr>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49" name="Shape 249"/>
        <p:cNvGrpSpPr/>
        <p:nvPr/>
      </p:nvGrpSpPr>
      <p:grpSpPr>
        <a:xfrm>
          <a:off x="0" y="0"/>
          <a:ext cx="0" cy="0"/>
          <a:chOff x="0" y="0"/>
          <a:chExt cx="0" cy="0"/>
        </a:xfrm>
      </p:grpSpPr>
      <p:sp>
        <p:nvSpPr>
          <p:cNvPr id="250" name="Google Shape;250;p34"/>
          <p:cNvSpPr txBox="1"/>
          <p:nvPr>
            <p:ph type="title"/>
          </p:nvPr>
        </p:nvSpPr>
        <p:spPr>
          <a:xfrm>
            <a:off x="1297500" y="393750"/>
            <a:ext cx="7038900" cy="9141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t>INDIRECTNESS AND POLITENESS</a:t>
            </a:r>
            <a:endParaRPr/>
          </a:p>
        </p:txBody>
      </p:sp>
      <p:sp>
        <p:nvSpPr>
          <p:cNvPr id="251" name="Google Shape;251;p34"/>
          <p:cNvSpPr txBox="1"/>
          <p:nvPr>
            <p:ph idx="1" type="body"/>
          </p:nvPr>
        </p:nvSpPr>
        <p:spPr>
          <a:xfrm>
            <a:off x="1297500" y="1567550"/>
            <a:ext cx="7038900" cy="29112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t>The present progressive is often used to make a request, enquiry or statement of opinion more indirect, often out of politeness: </a:t>
            </a:r>
            <a:endParaRPr/>
          </a:p>
          <a:p>
            <a:pPr indent="0" lvl="0" marL="0" rtl="0" algn="l">
              <a:spcBef>
                <a:spcPts val="1200"/>
              </a:spcBef>
              <a:spcAft>
                <a:spcPts val="0"/>
              </a:spcAft>
              <a:buNone/>
            </a:pPr>
            <a:r>
              <a:rPr lang="en"/>
              <a:t>[a muffin is a kind of cake] Are you wanting a muffin, Peter? (less direct than ‘Do you want...?’)</a:t>
            </a:r>
            <a:endParaRPr/>
          </a:p>
          <a:p>
            <a:pPr indent="0" lvl="0" marL="0" rtl="0" algn="l">
              <a:spcBef>
                <a:spcPts val="1200"/>
              </a:spcBef>
              <a:spcAft>
                <a:spcPts val="0"/>
              </a:spcAft>
              <a:buNone/>
            </a:pPr>
            <a:r>
              <a:rPr lang="en"/>
              <a:t> I ’m wondering when I could come and pick up the calendars that I ordered from you at the beginning of October. (less direct than ‘I wonder when I could ...’) </a:t>
            </a:r>
            <a:endParaRPr/>
          </a:p>
          <a:p>
            <a:pPr indent="0" lvl="0" marL="0" rtl="0" algn="l">
              <a:spcBef>
                <a:spcPts val="1200"/>
              </a:spcBef>
              <a:spcAft>
                <a:spcPts val="1200"/>
              </a:spcAft>
              <a:buNone/>
            </a:pPr>
            <a:r>
              <a:rPr lang="en"/>
              <a:t>We’re hoping that it will have some practical benefits. (less direct than ‘We hope that i t ...’) </a:t>
            </a:r>
            <a:endParaRPr/>
          </a:p>
        </p:txBody>
      </p:sp>
    </p:spTree>
  </p:cSld>
  <p:clrMapOvr>
    <a:masterClrMapping/>
  </p:clrMapOvr>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55" name="Shape 255"/>
        <p:cNvGrpSpPr/>
        <p:nvPr/>
      </p:nvGrpSpPr>
      <p:grpSpPr>
        <a:xfrm>
          <a:off x="0" y="0"/>
          <a:ext cx="0" cy="0"/>
          <a:chOff x="0" y="0"/>
          <a:chExt cx="0" cy="0"/>
        </a:xfrm>
      </p:grpSpPr>
      <p:sp>
        <p:nvSpPr>
          <p:cNvPr id="256" name="Google Shape;256;p35"/>
          <p:cNvSpPr txBox="1"/>
          <p:nvPr>
            <p:ph type="title"/>
          </p:nvPr>
        </p:nvSpPr>
        <p:spPr>
          <a:xfrm>
            <a:off x="1297500" y="393750"/>
            <a:ext cx="7038900" cy="9141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PRESENT SIMPLE AND CONTINUOUS: COMPARISON</a:t>
            </a:r>
            <a:endParaRPr/>
          </a:p>
        </p:txBody>
      </p:sp>
      <p:sp>
        <p:nvSpPr>
          <p:cNvPr id="257" name="Google Shape;257;p35"/>
          <p:cNvSpPr txBox="1"/>
          <p:nvPr>
            <p:ph idx="1" type="body"/>
          </p:nvPr>
        </p:nvSpPr>
        <p:spPr>
          <a:xfrm>
            <a:off x="1297500" y="1567550"/>
            <a:ext cx="7038900" cy="29112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t>The present simple sees time in terms of facts, truths, generalities and permanent states of affairs. </a:t>
            </a:r>
            <a:endParaRPr/>
          </a:p>
          <a:p>
            <a:pPr indent="0" lvl="0" marL="0" rtl="0" algn="l">
              <a:spcBef>
                <a:spcPts val="1200"/>
              </a:spcBef>
              <a:spcAft>
                <a:spcPts val="0"/>
              </a:spcAft>
              <a:buNone/>
            </a:pPr>
            <a:r>
              <a:rPr lang="en"/>
              <a:t>The present progressive sees time more in terms of its unfolding at the moment of speaking, and observes actions and events from within, as ongoing, in progress: </a:t>
            </a:r>
            <a:endParaRPr/>
          </a:p>
          <a:p>
            <a:pPr indent="0" lvl="0" marL="0" rtl="0" algn="l">
              <a:spcBef>
                <a:spcPts val="1200"/>
              </a:spcBef>
              <a:spcAft>
                <a:spcPts val="0"/>
              </a:spcAft>
              <a:buNone/>
            </a:pPr>
            <a:r>
              <a:rPr lang="en"/>
              <a:t>I love Udaipur.</a:t>
            </a:r>
            <a:endParaRPr/>
          </a:p>
          <a:p>
            <a:pPr indent="0" lvl="0" marL="0" rtl="0" algn="l">
              <a:spcBef>
                <a:spcPts val="1200"/>
              </a:spcBef>
              <a:spcAft>
                <a:spcPts val="0"/>
              </a:spcAft>
              <a:buNone/>
            </a:pPr>
            <a:r>
              <a:rPr lang="en"/>
              <a:t>This is a wonderful plant. It flowers all summer. </a:t>
            </a:r>
            <a:endParaRPr/>
          </a:p>
          <a:p>
            <a:pPr indent="0" lvl="0" marL="0" rtl="0" algn="l">
              <a:spcBef>
                <a:spcPts val="1200"/>
              </a:spcBef>
              <a:spcAft>
                <a:spcPts val="0"/>
              </a:spcAft>
              <a:buNone/>
            </a:pPr>
            <a:r>
              <a:rPr lang="en"/>
              <a:t>It’s raining now. </a:t>
            </a:r>
            <a:endParaRPr/>
          </a:p>
          <a:p>
            <a:pPr indent="0" lvl="0" marL="0" rtl="0" algn="l">
              <a:spcBef>
                <a:spcPts val="1200"/>
              </a:spcBef>
              <a:spcAft>
                <a:spcPts val="1200"/>
              </a:spcAft>
              <a:buNone/>
            </a:pPr>
            <a:r>
              <a:rPr lang="en"/>
              <a:t>We’re making progress.</a:t>
            </a:r>
            <a:endParaRPr/>
          </a:p>
        </p:txBody>
      </p:sp>
    </p:spTree>
  </p:cSld>
  <p:clrMapOvr>
    <a:masterClrMapping/>
  </p:clrMapOvr>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61" name="Shape 261"/>
        <p:cNvGrpSpPr/>
        <p:nvPr/>
      </p:nvGrpSpPr>
      <p:grpSpPr>
        <a:xfrm>
          <a:off x="0" y="0"/>
          <a:ext cx="0" cy="0"/>
          <a:chOff x="0" y="0"/>
          <a:chExt cx="0" cy="0"/>
        </a:xfrm>
      </p:grpSpPr>
      <p:sp>
        <p:nvSpPr>
          <p:cNvPr id="262" name="Google Shape;262;p36"/>
          <p:cNvSpPr txBox="1"/>
          <p:nvPr>
            <p:ph idx="1" type="body"/>
          </p:nvPr>
        </p:nvSpPr>
        <p:spPr>
          <a:xfrm>
            <a:off x="1297500" y="419475"/>
            <a:ext cx="7038900" cy="40593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t> Sometimes the differences may not be great, and may only suggest more of a sense or possibility of permanence in the case of the simple form and a sense or possibility of being only temporary in the progressive: </a:t>
            </a:r>
            <a:endParaRPr/>
          </a:p>
          <a:p>
            <a:pPr indent="0" lvl="0" marL="0" rtl="0" algn="l">
              <a:spcBef>
                <a:spcPts val="1200"/>
              </a:spcBef>
              <a:spcAft>
                <a:spcPts val="0"/>
              </a:spcAft>
              <a:buNone/>
            </a:pPr>
            <a:r>
              <a:rPr lang="en"/>
              <a:t>We live in a small village. I feel more confident these days. (focus is on facts, suggesting the possibility of greater permanence)</a:t>
            </a:r>
            <a:endParaRPr/>
          </a:p>
          <a:p>
            <a:pPr indent="0" lvl="0" marL="0" rtl="0" algn="l">
              <a:spcBef>
                <a:spcPts val="1200"/>
              </a:spcBef>
              <a:spcAft>
                <a:spcPts val="0"/>
              </a:spcAft>
              <a:buNone/>
            </a:pPr>
            <a:r>
              <a:rPr lang="en"/>
              <a:t>We’re living in a small village.</a:t>
            </a:r>
            <a:endParaRPr/>
          </a:p>
          <a:p>
            <a:pPr indent="0" lvl="0" marL="0" rtl="0" algn="l">
              <a:spcBef>
                <a:spcPts val="1200"/>
              </a:spcBef>
              <a:spcAft>
                <a:spcPts val="0"/>
              </a:spcAft>
              <a:buNone/>
            </a:pPr>
            <a:r>
              <a:rPr lang="en"/>
              <a:t> I ’m feeling more confident these days. (focus is on present situation, with less focus on permanence)</a:t>
            </a:r>
            <a:endParaRPr/>
          </a:p>
          <a:p>
            <a:pPr indent="0" lvl="0" marL="0" rtl="0" algn="l">
              <a:spcBef>
                <a:spcPts val="1200"/>
              </a:spcBef>
              <a:spcAft>
                <a:spcPts val="1200"/>
              </a:spcAft>
              <a:buNone/>
            </a:pPr>
            <a:r>
              <a:t/>
            </a:r>
            <a:endParaRPr/>
          </a:p>
        </p:txBody>
      </p:sp>
    </p:spTree>
  </p:cSld>
  <p:clrMapOvr>
    <a:masterClrMapping/>
  </p:clrMapOvr>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66" name="Shape 266"/>
        <p:cNvGrpSpPr/>
        <p:nvPr/>
      </p:nvGrpSpPr>
      <p:grpSpPr>
        <a:xfrm>
          <a:off x="0" y="0"/>
          <a:ext cx="0" cy="0"/>
          <a:chOff x="0" y="0"/>
          <a:chExt cx="0" cy="0"/>
        </a:xfrm>
      </p:grpSpPr>
      <p:sp>
        <p:nvSpPr>
          <p:cNvPr id="267" name="Google Shape;267;p37"/>
          <p:cNvSpPr txBox="1"/>
          <p:nvPr>
            <p:ph type="title"/>
          </p:nvPr>
        </p:nvSpPr>
        <p:spPr>
          <a:xfrm>
            <a:off x="1297500" y="393750"/>
            <a:ext cx="7038900" cy="914100"/>
          </a:xfrm>
          <a:prstGeom prst="rect">
            <a:avLst/>
          </a:prstGeom>
        </p:spPr>
        <p:txBody>
          <a:bodyPr anchorCtr="0" anchor="t" bIns="91425" lIns="91425" spcFirstLastPara="1" rIns="91425" wrap="square" tIns="91425">
            <a:normAutofit/>
          </a:bodyPr>
          <a:lstStyle/>
          <a:p>
            <a:pPr indent="0" lvl="0" marL="0" rtl="0" algn="l">
              <a:lnSpc>
                <a:spcPct val="115000"/>
              </a:lnSpc>
              <a:spcBef>
                <a:spcPts val="0"/>
              </a:spcBef>
              <a:spcAft>
                <a:spcPts val="1200"/>
              </a:spcAft>
              <a:buNone/>
            </a:pPr>
            <a:r>
              <a:rPr lang="en" sz="1300">
                <a:latin typeface="Lato"/>
                <a:ea typeface="Lato"/>
                <a:cs typeface="Lato"/>
                <a:sym typeface="Lato"/>
              </a:rPr>
              <a:t>PRESENT TIME REFERENCES WITH THE PAST TENSE </a:t>
            </a:r>
            <a:endParaRPr/>
          </a:p>
        </p:txBody>
      </p:sp>
      <p:sp>
        <p:nvSpPr>
          <p:cNvPr id="268" name="Google Shape;268;p37"/>
          <p:cNvSpPr txBox="1"/>
          <p:nvPr>
            <p:ph idx="1" type="body"/>
          </p:nvPr>
        </p:nvSpPr>
        <p:spPr>
          <a:xfrm>
            <a:off x="1357425" y="878900"/>
            <a:ext cx="7038900" cy="3629700"/>
          </a:xfrm>
          <a:prstGeom prst="rect">
            <a:avLst/>
          </a:prstGeom>
        </p:spPr>
        <p:txBody>
          <a:bodyPr anchorCtr="0" anchor="t" bIns="91425" lIns="91425" spcFirstLastPara="1" rIns="91425" wrap="square" tIns="91425">
            <a:normAutofit lnSpcReduction="20000"/>
          </a:bodyPr>
          <a:lstStyle/>
          <a:p>
            <a:pPr indent="0" lvl="0" marL="0" rtl="0" algn="l">
              <a:spcBef>
                <a:spcPts val="0"/>
              </a:spcBef>
              <a:spcAft>
                <a:spcPts val="0"/>
              </a:spcAft>
              <a:buNone/>
            </a:pPr>
            <a:r>
              <a:rPr lang="en"/>
              <a:t> for reasons of indirectness and politeness, the past simple and the past progressive may sometimes be used with present-time reference, especially with verbs such as be, hope, look for, think, want, wonder. </a:t>
            </a:r>
            <a:endParaRPr/>
          </a:p>
          <a:p>
            <a:pPr indent="0" lvl="0" marL="0" rtl="0" algn="l">
              <a:spcBef>
                <a:spcPts val="1200"/>
              </a:spcBef>
              <a:spcAft>
                <a:spcPts val="0"/>
              </a:spcAft>
              <a:buNone/>
            </a:pPr>
            <a:r>
              <a:rPr lang="en"/>
              <a:t>[on the phone to train timetable enquiries] Actually I wanted to check if there’s a twenty-five-past train. </a:t>
            </a:r>
            <a:endParaRPr/>
          </a:p>
          <a:p>
            <a:pPr indent="0" lvl="0" marL="0" rtl="0" algn="l">
              <a:spcBef>
                <a:spcPts val="1200"/>
              </a:spcBef>
              <a:spcAft>
                <a:spcPts val="0"/>
              </a:spcAft>
              <a:buNone/>
            </a:pPr>
            <a:r>
              <a:rPr lang="en"/>
              <a:t>[at a cosmetics counter in a store, enquiring about face protection products; A is the customer] A: What’s the best kind? B: Probably just a very light liquid. A: Right. I was looking for one for the cold weather, you know. </a:t>
            </a:r>
            <a:endParaRPr/>
          </a:p>
          <a:p>
            <a:pPr indent="0" lvl="0" marL="0" rtl="0" algn="l">
              <a:spcBef>
                <a:spcPts val="1200"/>
              </a:spcBef>
              <a:spcAft>
                <a:spcPts val="0"/>
              </a:spcAft>
              <a:buNone/>
            </a:pPr>
            <a:r>
              <a:rPr lang="en"/>
              <a:t>[customer in a travel agent’s] We were wondering about going to Amsterdam. We were wanting to stay in tents or in a caravan or in a bed and breakfast, to sort o f see what the different prices were.</a:t>
            </a:r>
            <a:endParaRPr/>
          </a:p>
          <a:p>
            <a:pPr indent="0" lvl="0" marL="0" rtl="0" algn="l">
              <a:spcBef>
                <a:spcPts val="1200"/>
              </a:spcBef>
              <a:spcAft>
                <a:spcPts val="1200"/>
              </a:spcAft>
              <a:buNone/>
            </a:pPr>
            <a:r>
              <a:rPr lang="en"/>
              <a:t> [dry cleaner’s store: customer (B) is leaving a jacket for cleaning] A: Right. What was the name please? B: Smith. 9B e is not used in the past tense form in this way to comment on the immediate situation: [dinner guest to host, at the moment of tasting a fish dish] A: Mm. This fish is delicious. B: Thank you. I ’m glad you like it. (This fish was delicious.) </a:t>
            </a:r>
            <a:endParaRPr/>
          </a:p>
        </p:txBody>
      </p:sp>
    </p:spTree>
  </p:cSld>
  <p:clrMapOvr>
    <a:masterClrMapping/>
  </p:clrMapOvr>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72" name="Shape 272"/>
        <p:cNvGrpSpPr/>
        <p:nvPr/>
      </p:nvGrpSpPr>
      <p:grpSpPr>
        <a:xfrm>
          <a:off x="0" y="0"/>
          <a:ext cx="0" cy="0"/>
          <a:chOff x="0" y="0"/>
          <a:chExt cx="0" cy="0"/>
        </a:xfrm>
      </p:grpSpPr>
      <p:sp>
        <p:nvSpPr>
          <p:cNvPr id="273" name="Google Shape;273;p38"/>
          <p:cNvSpPr txBox="1"/>
          <p:nvPr>
            <p:ph idx="1" type="body"/>
          </p:nvPr>
        </p:nvSpPr>
        <p:spPr>
          <a:xfrm>
            <a:off x="1327450" y="219725"/>
            <a:ext cx="7038900" cy="42789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t>Note also the expression It’s time .... When used with a finite clause, the verb is in the past simple form: It’s time you got up. (It’s time-you get up.) It’s time that we did something about it</a:t>
            </a:r>
            <a:endParaRPr/>
          </a:p>
          <a:p>
            <a:pPr indent="0" lvl="0" marL="0" rtl="0" algn="l">
              <a:spcBef>
                <a:spcPts val="1200"/>
              </a:spcBef>
              <a:spcAft>
                <a:spcPts val="0"/>
              </a:spcAft>
              <a:buNone/>
            </a:pPr>
            <a:r>
              <a:rPr lang="en">
                <a:solidFill>
                  <a:srgbClr val="00FF00"/>
                </a:solidFill>
              </a:rPr>
              <a:t>“WILL” </a:t>
            </a:r>
            <a:r>
              <a:rPr lang="en">
                <a:solidFill>
                  <a:srgbClr val="FFFFFF"/>
                </a:solidFill>
              </a:rPr>
              <a:t>REFERRING TO GENERAL TRUTHS OR USED FOR POLITENESS </a:t>
            </a:r>
            <a:endParaRPr>
              <a:solidFill>
                <a:srgbClr val="FFFFFF"/>
              </a:solidFill>
            </a:endParaRPr>
          </a:p>
          <a:p>
            <a:pPr indent="0" lvl="0" marL="0" rtl="0" algn="l">
              <a:spcBef>
                <a:spcPts val="1200"/>
              </a:spcBef>
              <a:spcAft>
                <a:spcPts val="0"/>
              </a:spcAft>
              <a:buNone/>
            </a:pPr>
            <a:r>
              <a:rPr lang="en"/>
              <a:t> </a:t>
            </a:r>
            <a:r>
              <a:rPr lang="en">
                <a:solidFill>
                  <a:srgbClr val="00FF00"/>
                </a:solidFill>
              </a:rPr>
              <a:t>Will</a:t>
            </a:r>
            <a:r>
              <a:rPr lang="en"/>
              <a:t> can be used to refer to generally accepted truths and to what we might always expect to happen: </a:t>
            </a:r>
            <a:endParaRPr/>
          </a:p>
          <a:p>
            <a:pPr indent="0" lvl="0" marL="0" rtl="0" algn="l">
              <a:spcBef>
                <a:spcPts val="1200"/>
              </a:spcBef>
              <a:spcAft>
                <a:spcPts val="0"/>
              </a:spcAft>
              <a:buNone/>
            </a:pPr>
            <a:r>
              <a:rPr lang="en"/>
              <a:t>I suppose most people zvill prefer to own their home. In the evening  he’ll sit all night watching TV. </a:t>
            </a:r>
            <a:endParaRPr/>
          </a:p>
          <a:p>
            <a:pPr indent="0" lvl="0" marL="0" rtl="0" algn="l">
              <a:spcBef>
                <a:spcPts val="1200"/>
              </a:spcBef>
              <a:spcAft>
                <a:spcPts val="0"/>
              </a:spcAft>
              <a:buNone/>
            </a:pPr>
            <a:r>
              <a:rPr lang="en"/>
              <a:t>Will can sometimes be used to soften a directive or to make it more polite:</a:t>
            </a:r>
            <a:endParaRPr/>
          </a:p>
          <a:p>
            <a:pPr indent="0" lvl="0" marL="0" rtl="0" algn="l">
              <a:spcBef>
                <a:spcPts val="1200"/>
              </a:spcBef>
              <a:spcAft>
                <a:spcPts val="0"/>
              </a:spcAft>
              <a:buNone/>
            </a:pPr>
            <a:r>
              <a:rPr lang="en"/>
              <a:t> I ’m sorry but  have to ask you to sit in the Waiting Room for a few minutes. (compare the more direct: I’m sorry but I have to ask you to sit in the Waiting Room...) Will you turn the TV down please. I ’m on the phone. also Will </a:t>
            </a:r>
            <a:endParaRPr/>
          </a:p>
          <a:p>
            <a:pPr indent="0" lvl="0" marL="0" rtl="0" algn="l">
              <a:spcBef>
                <a:spcPts val="1200"/>
              </a:spcBef>
              <a:spcAft>
                <a:spcPts val="1200"/>
              </a:spcAft>
              <a:buNone/>
            </a:pPr>
            <a:r>
              <a:t/>
            </a:r>
            <a:endParaRPr/>
          </a:p>
        </p:txBody>
      </p:sp>
    </p:spTree>
  </p:cSld>
  <p:clrMapOvr>
    <a:masterClrMapping/>
  </p:clrMapOvr>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77" name="Shape 277"/>
        <p:cNvGrpSpPr/>
        <p:nvPr/>
      </p:nvGrpSpPr>
      <p:grpSpPr>
        <a:xfrm>
          <a:off x="0" y="0"/>
          <a:ext cx="0" cy="0"/>
          <a:chOff x="0" y="0"/>
          <a:chExt cx="0" cy="0"/>
        </a:xfrm>
      </p:grpSpPr>
      <p:sp>
        <p:nvSpPr>
          <p:cNvPr id="278" name="Google Shape;278;p39"/>
          <p:cNvSpPr txBox="1"/>
          <p:nvPr>
            <p:ph type="title"/>
          </p:nvPr>
        </p:nvSpPr>
        <p:spPr>
          <a:xfrm>
            <a:off x="1297500" y="393750"/>
            <a:ext cx="7038900" cy="914100"/>
          </a:xfrm>
          <a:prstGeom prst="rect">
            <a:avLst/>
          </a:prstGeom>
        </p:spPr>
        <p:txBody>
          <a:bodyPr anchorCtr="0" anchor="t" bIns="91425" lIns="91425" spcFirstLastPara="1" rIns="91425" wrap="square" tIns="91425">
            <a:normAutofit/>
          </a:bodyPr>
          <a:lstStyle/>
          <a:p>
            <a:pPr indent="0" lvl="0" marL="0" rtl="0" algn="l">
              <a:lnSpc>
                <a:spcPct val="115000"/>
              </a:lnSpc>
              <a:spcBef>
                <a:spcPts val="0"/>
              </a:spcBef>
              <a:spcAft>
                <a:spcPts val="1200"/>
              </a:spcAft>
              <a:buNone/>
            </a:pPr>
            <a:r>
              <a:rPr lang="en" sz="1300">
                <a:solidFill>
                  <a:srgbClr val="00FF00"/>
                </a:solidFill>
                <a:latin typeface="Lato"/>
                <a:ea typeface="Lato"/>
                <a:cs typeface="Lato"/>
                <a:sym typeface="Lato"/>
              </a:rPr>
              <a:t>THE SUBJUNCTIVE </a:t>
            </a:r>
            <a:endParaRPr>
              <a:solidFill>
                <a:srgbClr val="00FF00"/>
              </a:solidFill>
            </a:endParaRPr>
          </a:p>
        </p:txBody>
      </p:sp>
      <p:sp>
        <p:nvSpPr>
          <p:cNvPr id="279" name="Google Shape;279;p39"/>
          <p:cNvSpPr txBox="1"/>
          <p:nvPr>
            <p:ph idx="1" type="body"/>
          </p:nvPr>
        </p:nvSpPr>
        <p:spPr>
          <a:xfrm>
            <a:off x="1297500" y="1567550"/>
            <a:ext cx="7038900" cy="29112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t> In formal and literary styles, present references to unfulfilled actions or events may be in the subjunctive mood after verbs such as demand, insist, recommend, require, stipulate. The subjunctive mood uses the base form of the verb for all persons (i.e. no final -s on third person singular; ): </a:t>
            </a:r>
            <a:endParaRPr/>
          </a:p>
          <a:p>
            <a:pPr indent="0" lvl="0" marL="0" rtl="0" algn="l">
              <a:spcBef>
                <a:spcPts val="1200"/>
              </a:spcBef>
              <a:spcAft>
                <a:spcPts val="0"/>
              </a:spcAft>
              <a:buNone/>
            </a:pPr>
            <a:r>
              <a:rPr lang="en"/>
              <a:t>The Head of Security has demanded that the guard resign. </a:t>
            </a:r>
            <a:endParaRPr/>
          </a:p>
          <a:p>
            <a:pPr indent="0" lvl="0" marL="0" rtl="0" algn="l">
              <a:spcBef>
                <a:spcPts val="1200"/>
              </a:spcBef>
              <a:spcAft>
                <a:spcPts val="0"/>
              </a:spcAft>
              <a:buNone/>
            </a:pPr>
            <a:r>
              <a:rPr lang="en"/>
              <a:t>I insist that she do these things herself.</a:t>
            </a:r>
            <a:endParaRPr/>
          </a:p>
          <a:p>
            <a:pPr indent="0" lvl="0" marL="0" rtl="0" algn="l">
              <a:spcBef>
                <a:spcPts val="1200"/>
              </a:spcBef>
              <a:spcAft>
                <a:spcPts val="0"/>
              </a:spcAft>
              <a:buNone/>
            </a:pPr>
            <a:r>
              <a:rPr lang="en"/>
              <a:t> It is recommended that they repay the amount stolen in full within one year.</a:t>
            </a:r>
            <a:endParaRPr/>
          </a:p>
          <a:p>
            <a:pPr indent="0" lvl="0" marL="0" rtl="0" algn="l">
              <a:spcBef>
                <a:spcPts val="1200"/>
              </a:spcBef>
              <a:spcAft>
                <a:spcPts val="1200"/>
              </a:spcAft>
              <a:buNone/>
            </a:pPr>
            <a:r>
              <a:t/>
            </a:r>
            <a:endParaRPr/>
          </a:p>
        </p:txBody>
      </p:sp>
    </p:spTree>
  </p:cSld>
  <p:clrMapOvr>
    <a:masterClrMapping/>
  </p:clrMapOvr>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83" name="Shape 283"/>
        <p:cNvGrpSpPr/>
        <p:nvPr/>
      </p:nvGrpSpPr>
      <p:grpSpPr>
        <a:xfrm>
          <a:off x="0" y="0"/>
          <a:ext cx="0" cy="0"/>
          <a:chOff x="0" y="0"/>
          <a:chExt cx="0" cy="0"/>
        </a:xfrm>
      </p:grpSpPr>
      <p:sp>
        <p:nvSpPr>
          <p:cNvPr id="284" name="Google Shape;284;p40"/>
          <p:cNvSpPr txBox="1"/>
          <p:nvPr>
            <p:ph type="title"/>
          </p:nvPr>
        </p:nvSpPr>
        <p:spPr>
          <a:xfrm>
            <a:off x="1297500" y="393750"/>
            <a:ext cx="7038900" cy="9141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highlight>
                  <a:srgbClr val="000000"/>
                </a:highlight>
              </a:rPr>
              <a:t>Present Perfect Tense</a:t>
            </a:r>
            <a:endParaRPr>
              <a:highlight>
                <a:srgbClr val="000000"/>
              </a:highlight>
            </a:endParaRPr>
          </a:p>
        </p:txBody>
      </p:sp>
      <p:sp>
        <p:nvSpPr>
          <p:cNvPr id="285" name="Google Shape;285;p40"/>
          <p:cNvSpPr txBox="1"/>
          <p:nvPr>
            <p:ph idx="1" type="body"/>
          </p:nvPr>
        </p:nvSpPr>
        <p:spPr>
          <a:xfrm>
            <a:off x="1297500" y="1567550"/>
            <a:ext cx="7038900" cy="29112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t>Helping Verbs: HAS , HAVE </a:t>
            </a:r>
            <a:endParaRPr/>
          </a:p>
          <a:p>
            <a:pPr indent="0" lvl="0" marL="0" rtl="0" algn="l">
              <a:spcBef>
                <a:spcPts val="1200"/>
              </a:spcBef>
              <a:spcAft>
                <a:spcPts val="0"/>
              </a:spcAft>
              <a:buNone/>
            </a:pPr>
            <a:r>
              <a:rPr lang="en"/>
              <a:t>HAS: HE, SHE, IT, SINGULAR SUBJECT</a:t>
            </a:r>
            <a:endParaRPr/>
          </a:p>
          <a:p>
            <a:pPr indent="0" lvl="0" marL="0" rtl="0" algn="l">
              <a:spcBef>
                <a:spcPts val="1200"/>
              </a:spcBef>
              <a:spcAft>
                <a:spcPts val="0"/>
              </a:spcAft>
              <a:buNone/>
            </a:pPr>
            <a:r>
              <a:rPr lang="en"/>
              <a:t>HAVE: I, YOU, WE, THEY, PLURAL SUBJECT</a:t>
            </a:r>
            <a:endParaRPr/>
          </a:p>
          <a:p>
            <a:pPr indent="0" lvl="0" marL="0" rtl="0" algn="l">
              <a:spcBef>
                <a:spcPts val="1200"/>
              </a:spcBef>
              <a:spcAft>
                <a:spcPts val="0"/>
              </a:spcAft>
              <a:buNone/>
            </a:pPr>
            <a:r>
              <a:rPr lang="en"/>
              <a:t>MAIN VERB: III FORM (PERFECT FORM)</a:t>
            </a:r>
            <a:endParaRPr/>
          </a:p>
          <a:p>
            <a:pPr indent="0" lvl="0" marL="0" rtl="0" algn="l">
              <a:spcBef>
                <a:spcPts val="1200"/>
              </a:spcBef>
              <a:spcAft>
                <a:spcPts val="0"/>
              </a:spcAft>
              <a:buNone/>
            </a:pPr>
            <a:r>
              <a:rPr lang="en"/>
              <a:t>STRUCTURE: </a:t>
            </a:r>
            <a:endParaRPr/>
          </a:p>
          <a:p>
            <a:pPr indent="0" lvl="0" marL="0" rtl="0" algn="l">
              <a:spcBef>
                <a:spcPts val="1200"/>
              </a:spcBef>
              <a:spcAft>
                <a:spcPts val="1200"/>
              </a:spcAft>
              <a:buNone/>
            </a:pPr>
            <a:r>
              <a:rPr lang="en"/>
              <a:t>SUBJECT+ HAS/HAVE+ VERB III FORM+ OBJECTS….</a:t>
            </a:r>
            <a:endParaRPr/>
          </a:p>
        </p:txBody>
      </p:sp>
    </p:spTree>
  </p:cSld>
  <p:clrMapOvr>
    <a:masterClrMapping/>
  </p:clrMapOvr>
</p:sld>
</file>

<file path=ppt/slides/slide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89" name="Shape 289"/>
        <p:cNvGrpSpPr/>
        <p:nvPr/>
      </p:nvGrpSpPr>
      <p:grpSpPr>
        <a:xfrm>
          <a:off x="0" y="0"/>
          <a:ext cx="0" cy="0"/>
          <a:chOff x="0" y="0"/>
          <a:chExt cx="0" cy="0"/>
        </a:xfrm>
      </p:grpSpPr>
      <p:sp>
        <p:nvSpPr>
          <p:cNvPr id="290" name="Google Shape;290;p41"/>
          <p:cNvSpPr txBox="1"/>
          <p:nvPr>
            <p:ph type="title"/>
          </p:nvPr>
        </p:nvSpPr>
        <p:spPr>
          <a:xfrm>
            <a:off x="1297500" y="393750"/>
            <a:ext cx="7038900" cy="9141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t>USES OF PRESENT PERFECT</a:t>
            </a:r>
            <a:endParaRPr/>
          </a:p>
        </p:txBody>
      </p:sp>
      <p:sp>
        <p:nvSpPr>
          <p:cNvPr id="291" name="Google Shape;291;p41"/>
          <p:cNvSpPr txBox="1"/>
          <p:nvPr>
            <p:ph idx="1" type="body"/>
          </p:nvPr>
        </p:nvSpPr>
        <p:spPr>
          <a:xfrm>
            <a:off x="1297500" y="1567550"/>
            <a:ext cx="7038900" cy="29112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t>FOR RECENTLY COMPLETED ACTIONS</a:t>
            </a:r>
            <a:endParaRPr/>
          </a:p>
          <a:p>
            <a:pPr indent="0" lvl="0" marL="0" rtl="0" algn="l">
              <a:spcBef>
                <a:spcPts val="1200"/>
              </a:spcBef>
              <a:spcAft>
                <a:spcPts val="0"/>
              </a:spcAft>
              <a:buNone/>
            </a:pPr>
            <a:r>
              <a:rPr lang="en"/>
              <a:t>The train has just left the platform.</a:t>
            </a:r>
            <a:endParaRPr/>
          </a:p>
          <a:p>
            <a:pPr indent="0" lvl="0" marL="0" rtl="0" algn="l">
              <a:spcBef>
                <a:spcPts val="1200"/>
              </a:spcBef>
              <a:spcAft>
                <a:spcPts val="0"/>
              </a:spcAft>
              <a:buNone/>
            </a:pPr>
            <a:r>
              <a:rPr lang="en"/>
              <a:t>FOR THE ACTIONS WHICH BEGAN IN THE PAST AND CONTINUED THROUGHOUT AN INCOMPLETE PERIOd</a:t>
            </a:r>
            <a:endParaRPr/>
          </a:p>
          <a:p>
            <a:pPr indent="0" lvl="0" marL="0" rtl="0" algn="l">
              <a:spcBef>
                <a:spcPts val="1200"/>
              </a:spcBef>
              <a:spcAft>
                <a:spcPts val="0"/>
              </a:spcAft>
              <a:buNone/>
            </a:pPr>
            <a:r>
              <a:rPr lang="en"/>
              <a:t>I have seen tigers in that forest.</a:t>
            </a:r>
            <a:endParaRPr/>
          </a:p>
          <a:p>
            <a:pPr indent="0" lvl="0" marL="0" rtl="0" algn="l">
              <a:spcBef>
                <a:spcPts val="1200"/>
              </a:spcBef>
              <a:spcAft>
                <a:spcPts val="0"/>
              </a:spcAft>
              <a:buNone/>
            </a:pPr>
            <a:r>
              <a:rPr lang="en"/>
              <a:t>...It implies that it is still possible to see tigers there.</a:t>
            </a:r>
            <a:endParaRPr/>
          </a:p>
          <a:p>
            <a:pPr indent="0" lvl="0" marL="0" rtl="0" algn="l">
              <a:spcBef>
                <a:spcPts val="1200"/>
              </a:spcBef>
              <a:spcAft>
                <a:spcPts val="0"/>
              </a:spcAft>
              <a:buNone/>
            </a:pPr>
            <a:r>
              <a:rPr lang="en"/>
              <a:t>RECENT ACTIONS IN THE PRESENT PERFECT OFTEN HAVE RESULTS IN THE PRESENT</a:t>
            </a:r>
            <a:endParaRPr/>
          </a:p>
          <a:p>
            <a:pPr indent="0" lvl="0" marL="0" rtl="0" algn="l">
              <a:spcBef>
                <a:spcPts val="1200"/>
              </a:spcBef>
              <a:spcAft>
                <a:spcPts val="1200"/>
              </a:spcAft>
              <a:buNone/>
            </a:pPr>
            <a:r>
              <a:rPr lang="en"/>
              <a:t>I have washed the car.</a:t>
            </a: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4" name="Shape 144"/>
        <p:cNvGrpSpPr/>
        <p:nvPr/>
      </p:nvGrpSpPr>
      <p:grpSpPr>
        <a:xfrm>
          <a:off x="0" y="0"/>
          <a:ext cx="0" cy="0"/>
          <a:chOff x="0" y="0"/>
          <a:chExt cx="0" cy="0"/>
        </a:xfrm>
      </p:grpSpPr>
      <p:sp>
        <p:nvSpPr>
          <p:cNvPr id="145" name="Google Shape;145;p15"/>
          <p:cNvSpPr txBox="1"/>
          <p:nvPr>
            <p:ph type="title"/>
          </p:nvPr>
        </p:nvSpPr>
        <p:spPr>
          <a:xfrm>
            <a:off x="1297500" y="393750"/>
            <a:ext cx="7038900" cy="9141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solidFill>
                  <a:srgbClr val="00FF00"/>
                </a:solidFill>
              </a:rPr>
              <a:t>TYPES OF SENTENCES</a:t>
            </a:r>
            <a:endParaRPr>
              <a:solidFill>
                <a:srgbClr val="00FF00"/>
              </a:solidFill>
            </a:endParaRPr>
          </a:p>
        </p:txBody>
      </p:sp>
      <p:sp>
        <p:nvSpPr>
          <p:cNvPr id="146" name="Google Shape;146;p15"/>
          <p:cNvSpPr txBox="1"/>
          <p:nvPr>
            <p:ph idx="1" type="body"/>
          </p:nvPr>
        </p:nvSpPr>
        <p:spPr>
          <a:xfrm>
            <a:off x="1297500" y="1567550"/>
            <a:ext cx="7038900" cy="29112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2500"/>
              <a:t>AFFIRMATIVE or  POSITIVE </a:t>
            </a:r>
            <a:endParaRPr sz="2500"/>
          </a:p>
          <a:p>
            <a:pPr indent="0" lvl="0" marL="0" rtl="0" algn="l">
              <a:spcBef>
                <a:spcPts val="1200"/>
              </a:spcBef>
              <a:spcAft>
                <a:spcPts val="0"/>
              </a:spcAft>
              <a:buNone/>
            </a:pPr>
            <a:r>
              <a:rPr lang="en" sz="2500"/>
              <a:t>NEGATIVE</a:t>
            </a:r>
            <a:endParaRPr sz="2500"/>
          </a:p>
          <a:p>
            <a:pPr indent="0" lvl="0" marL="0" rtl="0" algn="l">
              <a:spcBef>
                <a:spcPts val="1200"/>
              </a:spcBef>
              <a:spcAft>
                <a:spcPts val="0"/>
              </a:spcAft>
              <a:buNone/>
            </a:pPr>
            <a:r>
              <a:rPr lang="en" sz="2500"/>
              <a:t>INTERROGATIVE</a:t>
            </a:r>
            <a:endParaRPr sz="2500"/>
          </a:p>
          <a:p>
            <a:pPr indent="0" lvl="0" marL="0" rtl="0" algn="l">
              <a:spcBef>
                <a:spcPts val="1200"/>
              </a:spcBef>
              <a:spcAft>
                <a:spcPts val="0"/>
              </a:spcAft>
              <a:buNone/>
            </a:pPr>
            <a:r>
              <a:rPr lang="en" sz="2500"/>
              <a:t>INTERROGATIVE NEGATIVE</a:t>
            </a:r>
            <a:endParaRPr sz="2500"/>
          </a:p>
          <a:p>
            <a:pPr indent="0" lvl="0" marL="0" rtl="0" algn="l">
              <a:spcBef>
                <a:spcPts val="1200"/>
              </a:spcBef>
              <a:spcAft>
                <a:spcPts val="1200"/>
              </a:spcAft>
              <a:buNone/>
            </a:pPr>
            <a:r>
              <a:t/>
            </a:r>
            <a:endParaRPr sz="2500"/>
          </a:p>
        </p:txBody>
      </p:sp>
    </p:spTree>
  </p:cSld>
  <p:clrMapOvr>
    <a:masterClrMapping/>
  </p:clrMapOvr>
</p:sld>
</file>

<file path=ppt/slides/slide3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95" name="Shape 295"/>
        <p:cNvGrpSpPr/>
        <p:nvPr/>
      </p:nvGrpSpPr>
      <p:grpSpPr>
        <a:xfrm>
          <a:off x="0" y="0"/>
          <a:ext cx="0" cy="0"/>
          <a:chOff x="0" y="0"/>
          <a:chExt cx="0" cy="0"/>
        </a:xfrm>
      </p:grpSpPr>
      <p:sp>
        <p:nvSpPr>
          <p:cNvPr id="296" name="Google Shape;296;p42"/>
          <p:cNvSpPr txBox="1"/>
          <p:nvPr>
            <p:ph type="title"/>
          </p:nvPr>
        </p:nvSpPr>
        <p:spPr>
          <a:xfrm>
            <a:off x="1297500" y="393750"/>
            <a:ext cx="7038900" cy="9141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t>Adverbs used in present perfect tense</a:t>
            </a:r>
            <a:endParaRPr/>
          </a:p>
        </p:txBody>
      </p:sp>
      <p:sp>
        <p:nvSpPr>
          <p:cNvPr id="297" name="Google Shape;297;p42"/>
          <p:cNvSpPr txBox="1"/>
          <p:nvPr>
            <p:ph idx="1" type="body"/>
          </p:nvPr>
        </p:nvSpPr>
        <p:spPr>
          <a:xfrm>
            <a:off x="1297500" y="1567550"/>
            <a:ext cx="7038900" cy="2911200"/>
          </a:xfrm>
          <a:prstGeom prst="rect">
            <a:avLst/>
          </a:prstGeom>
        </p:spPr>
        <p:txBody>
          <a:bodyPr anchorCtr="0" anchor="t" bIns="91425" lIns="91425" spcFirstLastPara="1" rIns="91425" wrap="square" tIns="91425">
            <a:normAutofit/>
          </a:bodyPr>
          <a:lstStyle/>
          <a:p>
            <a:pPr indent="0" lvl="0" marL="0" rtl="0" algn="l">
              <a:spcBef>
                <a:spcPts val="0"/>
              </a:spcBef>
              <a:spcAft>
                <a:spcPts val="1200"/>
              </a:spcAft>
              <a:buNone/>
            </a:pPr>
            <a:r>
              <a:rPr lang="en" sz="2100"/>
              <a:t>Just, recently, lately, occasionally, already etc.</a:t>
            </a:r>
            <a:endParaRPr sz="2100"/>
          </a:p>
        </p:txBody>
      </p:sp>
    </p:spTree>
  </p:cSld>
  <p:clrMapOvr>
    <a:masterClrMapping/>
  </p:clrMapOvr>
</p:sld>
</file>

<file path=ppt/slides/slide3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01" name="Shape 301"/>
        <p:cNvGrpSpPr/>
        <p:nvPr/>
      </p:nvGrpSpPr>
      <p:grpSpPr>
        <a:xfrm>
          <a:off x="0" y="0"/>
          <a:ext cx="0" cy="0"/>
          <a:chOff x="0" y="0"/>
          <a:chExt cx="0" cy="0"/>
        </a:xfrm>
      </p:grpSpPr>
      <p:sp>
        <p:nvSpPr>
          <p:cNvPr id="302" name="Google Shape;302;p43"/>
          <p:cNvSpPr txBox="1"/>
          <p:nvPr>
            <p:ph type="title"/>
          </p:nvPr>
        </p:nvSpPr>
        <p:spPr>
          <a:xfrm>
            <a:off x="1297500" y="393750"/>
            <a:ext cx="7038900" cy="9141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t>Present Perfect Continuous Tense</a:t>
            </a:r>
            <a:endParaRPr/>
          </a:p>
        </p:txBody>
      </p:sp>
      <p:sp>
        <p:nvSpPr>
          <p:cNvPr id="303" name="Google Shape;303;p43"/>
          <p:cNvSpPr txBox="1"/>
          <p:nvPr>
            <p:ph idx="1" type="body"/>
          </p:nvPr>
        </p:nvSpPr>
        <p:spPr>
          <a:xfrm>
            <a:off x="1297500" y="1567550"/>
            <a:ext cx="7038900" cy="2911200"/>
          </a:xfrm>
          <a:prstGeom prst="rect">
            <a:avLst/>
          </a:prstGeom>
        </p:spPr>
        <p:txBody>
          <a:bodyPr anchorCtr="0" anchor="t" bIns="91425" lIns="91425" spcFirstLastPara="1" rIns="91425" wrap="square" tIns="91425">
            <a:normAutofit lnSpcReduction="10000"/>
          </a:bodyPr>
          <a:lstStyle/>
          <a:p>
            <a:pPr indent="0" lvl="0" marL="0" rtl="0" algn="l">
              <a:spcBef>
                <a:spcPts val="0"/>
              </a:spcBef>
              <a:spcAft>
                <a:spcPts val="0"/>
              </a:spcAft>
              <a:buNone/>
            </a:pPr>
            <a:r>
              <a:rPr lang="en"/>
              <a:t>Helping Verbs: HAS ,HAVE + BEEN</a:t>
            </a:r>
            <a:endParaRPr/>
          </a:p>
          <a:p>
            <a:pPr indent="0" lvl="0" marL="0" rtl="0" algn="l">
              <a:spcBef>
                <a:spcPts val="1200"/>
              </a:spcBef>
              <a:spcAft>
                <a:spcPts val="0"/>
              </a:spcAft>
              <a:buNone/>
            </a:pPr>
            <a:r>
              <a:rPr lang="en"/>
              <a:t>MAIN VERB: v+ ING</a:t>
            </a:r>
            <a:endParaRPr/>
          </a:p>
          <a:p>
            <a:pPr indent="0" lvl="0" marL="0" rtl="0" algn="l">
              <a:spcBef>
                <a:spcPts val="1200"/>
              </a:spcBef>
              <a:spcAft>
                <a:spcPts val="0"/>
              </a:spcAft>
              <a:buNone/>
            </a:pPr>
            <a:r>
              <a:rPr lang="en"/>
              <a:t>USE OF SINCE AND FOR</a:t>
            </a:r>
            <a:endParaRPr/>
          </a:p>
          <a:p>
            <a:pPr indent="0" lvl="0" marL="0" rtl="0" algn="l">
              <a:spcBef>
                <a:spcPts val="1200"/>
              </a:spcBef>
              <a:spcAft>
                <a:spcPts val="0"/>
              </a:spcAft>
              <a:buNone/>
            </a:pPr>
            <a:r>
              <a:rPr lang="en"/>
              <a:t>SINCE: POINT OF TIME</a:t>
            </a:r>
            <a:endParaRPr/>
          </a:p>
          <a:p>
            <a:pPr indent="0" lvl="0" marL="0" rtl="0" algn="l">
              <a:spcBef>
                <a:spcPts val="1200"/>
              </a:spcBef>
              <a:spcAft>
                <a:spcPts val="0"/>
              </a:spcAft>
              <a:buNone/>
            </a:pPr>
            <a:r>
              <a:rPr lang="en"/>
              <a:t> EXAMPLE: DEFINITE TIME, DATE , YEAR , MONTH</a:t>
            </a:r>
            <a:endParaRPr/>
          </a:p>
          <a:p>
            <a:pPr indent="0" lvl="0" marL="0" rtl="0" algn="l">
              <a:spcBef>
                <a:spcPts val="1200"/>
              </a:spcBef>
              <a:spcAft>
                <a:spcPts val="0"/>
              </a:spcAft>
              <a:buNone/>
            </a:pPr>
            <a:r>
              <a:rPr lang="en"/>
              <a:t>SINCE SIX O’CLOCK</a:t>
            </a:r>
            <a:endParaRPr/>
          </a:p>
          <a:p>
            <a:pPr indent="0" lvl="0" marL="0" rtl="0" algn="l">
              <a:spcBef>
                <a:spcPts val="1200"/>
              </a:spcBef>
              <a:spcAft>
                <a:spcPts val="0"/>
              </a:spcAft>
              <a:buNone/>
            </a:pPr>
            <a:r>
              <a:rPr lang="en"/>
              <a:t>FOR: PERIOD OF TIME</a:t>
            </a:r>
            <a:endParaRPr/>
          </a:p>
          <a:p>
            <a:pPr indent="0" lvl="0" marL="0" rtl="0" algn="l">
              <a:spcBef>
                <a:spcPts val="1200"/>
              </a:spcBef>
              <a:spcAft>
                <a:spcPts val="1200"/>
              </a:spcAft>
              <a:buNone/>
            </a:pPr>
            <a:r>
              <a:rPr lang="en"/>
              <a:t>EXAMPLE: FOR SIX DAYS, FOR A LONG TIME</a:t>
            </a:r>
            <a:endParaRPr/>
          </a:p>
        </p:txBody>
      </p:sp>
    </p:spTree>
  </p:cSld>
  <p:clrMapOvr>
    <a:masterClrMapping/>
  </p:clrMapOvr>
</p:sld>
</file>

<file path=ppt/slides/slide3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07" name="Shape 307"/>
        <p:cNvGrpSpPr/>
        <p:nvPr/>
      </p:nvGrpSpPr>
      <p:grpSpPr>
        <a:xfrm>
          <a:off x="0" y="0"/>
          <a:ext cx="0" cy="0"/>
          <a:chOff x="0" y="0"/>
          <a:chExt cx="0" cy="0"/>
        </a:xfrm>
      </p:grpSpPr>
      <p:sp>
        <p:nvSpPr>
          <p:cNvPr id="308" name="Google Shape;308;p44"/>
          <p:cNvSpPr txBox="1"/>
          <p:nvPr>
            <p:ph type="title"/>
          </p:nvPr>
        </p:nvSpPr>
        <p:spPr>
          <a:xfrm>
            <a:off x="1297500" y="393750"/>
            <a:ext cx="7038900" cy="9141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t>USE OF PRESENT PERFECT CONTINUOUS</a:t>
            </a:r>
            <a:endParaRPr/>
          </a:p>
        </p:txBody>
      </p:sp>
      <p:sp>
        <p:nvSpPr>
          <p:cNvPr id="309" name="Google Shape;309;p44"/>
          <p:cNvSpPr txBox="1"/>
          <p:nvPr>
            <p:ph idx="1" type="body"/>
          </p:nvPr>
        </p:nvSpPr>
        <p:spPr>
          <a:xfrm>
            <a:off x="1297500" y="1567550"/>
            <a:ext cx="7038900" cy="29112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t>IT IS USED FOR ACTION WHICH BEGAN IN THE PAST AND IS STILL CONTINUING</a:t>
            </a:r>
            <a:endParaRPr/>
          </a:p>
          <a:p>
            <a:pPr indent="0" lvl="0" marL="0" rtl="0" algn="l">
              <a:spcBef>
                <a:spcPts val="1200"/>
              </a:spcBef>
              <a:spcAft>
                <a:spcPts val="1200"/>
              </a:spcAft>
              <a:buNone/>
            </a:pPr>
            <a:r>
              <a:rPr lang="en"/>
              <a:t>RAJU HAS BEEN WAITING FOR YOU FOR ONE HOUR.</a:t>
            </a: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0" name="Shape 150"/>
        <p:cNvGrpSpPr/>
        <p:nvPr/>
      </p:nvGrpSpPr>
      <p:grpSpPr>
        <a:xfrm>
          <a:off x="0" y="0"/>
          <a:ext cx="0" cy="0"/>
          <a:chOff x="0" y="0"/>
          <a:chExt cx="0" cy="0"/>
        </a:xfrm>
      </p:grpSpPr>
      <p:sp>
        <p:nvSpPr>
          <p:cNvPr id="151" name="Google Shape;151;p16"/>
          <p:cNvSpPr txBox="1"/>
          <p:nvPr>
            <p:ph type="title"/>
          </p:nvPr>
        </p:nvSpPr>
        <p:spPr>
          <a:xfrm>
            <a:off x="1297500" y="393750"/>
            <a:ext cx="7038900" cy="9141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solidFill>
                  <a:srgbClr val="00FF00"/>
                </a:solidFill>
              </a:rPr>
              <a:t>PRESENT TENSE</a:t>
            </a:r>
            <a:endParaRPr>
              <a:solidFill>
                <a:srgbClr val="00FF00"/>
              </a:solidFill>
            </a:endParaRPr>
          </a:p>
        </p:txBody>
      </p:sp>
      <p:sp>
        <p:nvSpPr>
          <p:cNvPr id="152" name="Google Shape;152;p16"/>
          <p:cNvSpPr txBox="1"/>
          <p:nvPr>
            <p:ph idx="1" type="body"/>
          </p:nvPr>
        </p:nvSpPr>
        <p:spPr>
          <a:xfrm>
            <a:off x="1297500" y="1590400"/>
            <a:ext cx="7038900" cy="29112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sz="2300"/>
              <a:t>F</a:t>
            </a:r>
            <a:r>
              <a:rPr lang="en" sz="2500"/>
              <a:t>ORMS:</a:t>
            </a:r>
            <a:endParaRPr sz="2500"/>
          </a:p>
          <a:p>
            <a:pPr indent="0" lvl="0" marL="0" rtl="0" algn="l">
              <a:spcBef>
                <a:spcPts val="1200"/>
              </a:spcBef>
              <a:spcAft>
                <a:spcPts val="0"/>
              </a:spcAft>
              <a:buNone/>
            </a:pPr>
            <a:r>
              <a:rPr lang="en" sz="2500"/>
              <a:t>I INDEFINITE</a:t>
            </a:r>
            <a:br>
              <a:rPr lang="en" sz="2500"/>
            </a:br>
            <a:r>
              <a:rPr lang="en" sz="2500"/>
              <a:t>II CONTINUOUS</a:t>
            </a:r>
            <a:endParaRPr sz="2500"/>
          </a:p>
          <a:p>
            <a:pPr indent="0" lvl="0" marL="0" rtl="0" algn="l">
              <a:spcBef>
                <a:spcPts val="1200"/>
              </a:spcBef>
              <a:spcAft>
                <a:spcPts val="1200"/>
              </a:spcAft>
              <a:buNone/>
            </a:pPr>
            <a:r>
              <a:rPr lang="en" sz="2500"/>
              <a:t>III PERFECT</a:t>
            </a:r>
            <a:br>
              <a:rPr lang="en" sz="2500"/>
            </a:br>
            <a:r>
              <a:rPr lang="en" sz="2500"/>
              <a:t>IV PERFECT CONTINUOUS</a:t>
            </a:r>
            <a:endParaRPr sz="2500"/>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6" name="Shape 156"/>
        <p:cNvGrpSpPr/>
        <p:nvPr/>
      </p:nvGrpSpPr>
      <p:grpSpPr>
        <a:xfrm>
          <a:off x="0" y="0"/>
          <a:ext cx="0" cy="0"/>
          <a:chOff x="0" y="0"/>
          <a:chExt cx="0" cy="0"/>
        </a:xfrm>
      </p:grpSpPr>
      <p:sp>
        <p:nvSpPr>
          <p:cNvPr id="157" name="Google Shape;157;p17"/>
          <p:cNvSpPr txBox="1"/>
          <p:nvPr>
            <p:ph type="title"/>
          </p:nvPr>
        </p:nvSpPr>
        <p:spPr>
          <a:xfrm>
            <a:off x="1297500" y="393750"/>
            <a:ext cx="7038900" cy="9141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solidFill>
                  <a:srgbClr val="00FF00"/>
                </a:solidFill>
              </a:rPr>
              <a:t>PRESENT TENSE</a:t>
            </a:r>
            <a:endParaRPr>
              <a:solidFill>
                <a:srgbClr val="00FF00"/>
              </a:solidFill>
            </a:endParaRPr>
          </a:p>
        </p:txBody>
      </p:sp>
      <p:sp>
        <p:nvSpPr>
          <p:cNvPr id="158" name="Google Shape;158;p17"/>
          <p:cNvSpPr txBox="1"/>
          <p:nvPr>
            <p:ph idx="1" type="body"/>
          </p:nvPr>
        </p:nvSpPr>
        <p:spPr>
          <a:xfrm>
            <a:off x="1297500" y="1567550"/>
            <a:ext cx="7038900" cy="29112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2500"/>
              <a:t>Present time is seen either as the moment of speaking or writing, or as ‘time around now’, or as the more general, permanent time relating to truths and general facts.</a:t>
            </a:r>
            <a:endParaRPr sz="2500"/>
          </a:p>
          <a:p>
            <a:pPr indent="0" lvl="0" marL="0" rtl="0" algn="l">
              <a:spcBef>
                <a:spcPts val="1200"/>
              </a:spcBef>
              <a:spcAft>
                <a:spcPts val="1200"/>
              </a:spcAft>
              <a:buNone/>
            </a:pPr>
            <a:r>
              <a:t/>
            </a:r>
            <a:endParaRPr i="1" sz="2500"/>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2" name="Shape 162"/>
        <p:cNvGrpSpPr/>
        <p:nvPr/>
      </p:nvGrpSpPr>
      <p:grpSpPr>
        <a:xfrm>
          <a:off x="0" y="0"/>
          <a:ext cx="0" cy="0"/>
          <a:chOff x="0" y="0"/>
          <a:chExt cx="0" cy="0"/>
        </a:xfrm>
      </p:grpSpPr>
      <p:sp>
        <p:nvSpPr>
          <p:cNvPr id="163" name="Google Shape;163;p18"/>
          <p:cNvSpPr txBox="1"/>
          <p:nvPr>
            <p:ph type="title"/>
          </p:nvPr>
        </p:nvSpPr>
        <p:spPr>
          <a:xfrm>
            <a:off x="1297500" y="393750"/>
            <a:ext cx="7038900" cy="9141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solidFill>
                  <a:srgbClr val="00FF00"/>
                </a:solidFill>
              </a:rPr>
              <a:t>PRESENT SIMPLE</a:t>
            </a:r>
            <a:endParaRPr>
              <a:solidFill>
                <a:srgbClr val="00FF00"/>
              </a:solidFill>
            </a:endParaRPr>
          </a:p>
        </p:txBody>
      </p:sp>
      <p:sp>
        <p:nvSpPr>
          <p:cNvPr id="164" name="Google Shape;164;p18"/>
          <p:cNvSpPr txBox="1"/>
          <p:nvPr>
            <p:ph idx="1" type="body"/>
          </p:nvPr>
        </p:nvSpPr>
        <p:spPr>
          <a:xfrm>
            <a:off x="1297500" y="1567550"/>
            <a:ext cx="7038900" cy="2911200"/>
          </a:xfrm>
          <a:prstGeom prst="rect">
            <a:avLst/>
          </a:prstGeom>
        </p:spPr>
        <p:txBody>
          <a:bodyPr anchorCtr="0" anchor="t" bIns="91425" lIns="91425" spcFirstLastPara="1" rIns="91425" wrap="square" tIns="91425">
            <a:normAutofit fontScale="92500" lnSpcReduction="20000"/>
          </a:bodyPr>
          <a:lstStyle/>
          <a:p>
            <a:pPr indent="0" lvl="0" marL="0" rtl="0" algn="l">
              <a:spcBef>
                <a:spcPts val="0"/>
              </a:spcBef>
              <a:spcAft>
                <a:spcPts val="0"/>
              </a:spcAft>
              <a:buNone/>
            </a:pPr>
            <a:r>
              <a:rPr lang="en" sz="2000"/>
              <a:t>STRUCTURES:</a:t>
            </a:r>
            <a:br>
              <a:rPr lang="en" sz="2000"/>
            </a:br>
            <a:r>
              <a:rPr lang="en" sz="2000"/>
              <a:t>AFFIRMATIVE SENTENCE: </a:t>
            </a:r>
            <a:endParaRPr sz="2000"/>
          </a:p>
          <a:p>
            <a:pPr indent="0" lvl="0" marL="0" rtl="0" algn="l">
              <a:spcBef>
                <a:spcPts val="1200"/>
              </a:spcBef>
              <a:spcAft>
                <a:spcPts val="0"/>
              </a:spcAft>
              <a:buNone/>
            </a:pPr>
            <a:r>
              <a:rPr lang="en" sz="2000"/>
              <a:t>SUBJECT+MAIN VERB+OBJECT……</a:t>
            </a:r>
            <a:r>
              <a:rPr lang="en"/>
              <a:t>.\</a:t>
            </a:r>
            <a:endParaRPr/>
          </a:p>
          <a:p>
            <a:pPr indent="0" lvl="0" marL="0" rtl="0" algn="l">
              <a:spcBef>
                <a:spcPts val="1200"/>
              </a:spcBef>
              <a:spcAft>
                <a:spcPts val="0"/>
              </a:spcAft>
              <a:buNone/>
            </a:pPr>
            <a:r>
              <a:rPr lang="en"/>
              <a:t>I,</a:t>
            </a:r>
            <a:r>
              <a:rPr lang="en" sz="2200"/>
              <a:t> you, we, they and plural subjects take the first form of the main verb</a:t>
            </a:r>
            <a:endParaRPr sz="2200"/>
          </a:p>
          <a:p>
            <a:pPr indent="0" lvl="0" marL="0" rtl="0" algn="l">
              <a:spcBef>
                <a:spcPts val="1200"/>
              </a:spcBef>
              <a:spcAft>
                <a:spcPts val="0"/>
              </a:spcAft>
              <a:buNone/>
            </a:pPr>
            <a:r>
              <a:rPr lang="en" sz="2200"/>
              <a:t>He, she, it, and singular subject take s/es with main verb</a:t>
            </a:r>
            <a:endParaRPr sz="2200"/>
          </a:p>
          <a:p>
            <a:pPr indent="0" lvl="0" marL="0" rtl="0" algn="l">
              <a:spcBef>
                <a:spcPts val="1200"/>
              </a:spcBef>
              <a:spcAft>
                <a:spcPts val="1200"/>
              </a:spcAft>
              <a:buNone/>
            </a:pPr>
            <a:r>
              <a:t/>
            </a:r>
            <a:endParaRPr sz="2200"/>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8" name="Shape 168"/>
        <p:cNvGrpSpPr/>
        <p:nvPr/>
      </p:nvGrpSpPr>
      <p:grpSpPr>
        <a:xfrm>
          <a:off x="0" y="0"/>
          <a:ext cx="0" cy="0"/>
          <a:chOff x="0" y="0"/>
          <a:chExt cx="0" cy="0"/>
        </a:xfrm>
      </p:grpSpPr>
      <p:sp>
        <p:nvSpPr>
          <p:cNvPr id="169" name="Google Shape;169;p19"/>
          <p:cNvSpPr txBox="1"/>
          <p:nvPr>
            <p:ph type="title"/>
          </p:nvPr>
        </p:nvSpPr>
        <p:spPr>
          <a:xfrm>
            <a:off x="1297500" y="393750"/>
            <a:ext cx="7038900" cy="9141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solidFill>
                  <a:srgbClr val="00FF00"/>
                </a:solidFill>
              </a:rPr>
              <a:t>Negative Sentence</a:t>
            </a:r>
            <a:endParaRPr>
              <a:solidFill>
                <a:srgbClr val="00FF00"/>
              </a:solidFill>
            </a:endParaRPr>
          </a:p>
        </p:txBody>
      </p:sp>
      <p:sp>
        <p:nvSpPr>
          <p:cNvPr id="170" name="Google Shape;170;p19"/>
          <p:cNvSpPr txBox="1"/>
          <p:nvPr>
            <p:ph idx="1" type="body"/>
          </p:nvPr>
        </p:nvSpPr>
        <p:spPr>
          <a:xfrm>
            <a:off x="1297500" y="1567550"/>
            <a:ext cx="7038900" cy="29112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sz="2000"/>
              <a:t>Subject+ do/does+main I form+ object….</a:t>
            </a:r>
            <a:endParaRPr sz="2000"/>
          </a:p>
          <a:p>
            <a:pPr indent="0" lvl="0" marL="0" rtl="0" algn="l">
              <a:spcBef>
                <a:spcPts val="1200"/>
              </a:spcBef>
              <a:spcAft>
                <a:spcPts val="0"/>
              </a:spcAft>
              <a:buNone/>
            </a:pPr>
            <a:r>
              <a:rPr lang="en" sz="2000"/>
              <a:t>HE,SHE, IT, SINGULAR SUBJECT - DOES</a:t>
            </a:r>
            <a:endParaRPr sz="2000"/>
          </a:p>
          <a:p>
            <a:pPr indent="0" lvl="0" marL="0" rtl="0" algn="l">
              <a:spcBef>
                <a:spcPts val="1200"/>
              </a:spcBef>
              <a:spcAft>
                <a:spcPts val="1200"/>
              </a:spcAft>
              <a:buNone/>
            </a:pPr>
            <a:r>
              <a:rPr lang="en" sz="2000"/>
              <a:t>I, YOU, WE, THEY, PLURAL SUBJECT - DO</a:t>
            </a:r>
            <a:endParaRPr sz="2000"/>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4" name="Shape 174"/>
        <p:cNvGrpSpPr/>
        <p:nvPr/>
      </p:nvGrpSpPr>
      <p:grpSpPr>
        <a:xfrm>
          <a:off x="0" y="0"/>
          <a:ext cx="0" cy="0"/>
          <a:chOff x="0" y="0"/>
          <a:chExt cx="0" cy="0"/>
        </a:xfrm>
      </p:grpSpPr>
      <p:sp>
        <p:nvSpPr>
          <p:cNvPr id="175" name="Google Shape;175;p20"/>
          <p:cNvSpPr txBox="1"/>
          <p:nvPr>
            <p:ph type="title"/>
          </p:nvPr>
        </p:nvSpPr>
        <p:spPr>
          <a:xfrm>
            <a:off x="1297500" y="393750"/>
            <a:ext cx="7038900" cy="9141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solidFill>
                  <a:srgbClr val="00FF00"/>
                </a:solidFill>
              </a:rPr>
              <a:t>INTERROGATIVE SENTENCE</a:t>
            </a:r>
            <a:endParaRPr>
              <a:solidFill>
                <a:srgbClr val="00FF00"/>
              </a:solidFill>
            </a:endParaRPr>
          </a:p>
        </p:txBody>
      </p:sp>
      <p:sp>
        <p:nvSpPr>
          <p:cNvPr id="176" name="Google Shape;176;p20"/>
          <p:cNvSpPr txBox="1"/>
          <p:nvPr>
            <p:ph idx="1" type="body"/>
          </p:nvPr>
        </p:nvSpPr>
        <p:spPr>
          <a:xfrm>
            <a:off x="1297500" y="1567550"/>
            <a:ext cx="7038900" cy="29112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sz="2000"/>
              <a:t>DO/DOES+SUBJECT+MAIN VERB+OBJECT</a:t>
            </a:r>
            <a:endParaRPr sz="2000"/>
          </a:p>
          <a:p>
            <a:pPr indent="0" lvl="0" marL="0" rtl="0" algn="l">
              <a:spcBef>
                <a:spcPts val="1200"/>
              </a:spcBef>
              <a:spcAft>
                <a:spcPts val="0"/>
              </a:spcAft>
              <a:buNone/>
            </a:pPr>
            <a:r>
              <a:t/>
            </a:r>
            <a:endParaRPr sz="2000"/>
          </a:p>
          <a:p>
            <a:pPr indent="0" lvl="0" marL="0" rtl="0" algn="l">
              <a:spcBef>
                <a:spcPts val="1200"/>
              </a:spcBef>
              <a:spcAft>
                <a:spcPts val="0"/>
              </a:spcAft>
              <a:buNone/>
            </a:pPr>
            <a:r>
              <a:rPr lang="en" sz="2000"/>
              <a:t>INTERROGATIVE NEGATIVE</a:t>
            </a:r>
            <a:endParaRPr sz="2000"/>
          </a:p>
          <a:p>
            <a:pPr indent="0" lvl="0" marL="0" rtl="0" algn="l">
              <a:spcBef>
                <a:spcPts val="1200"/>
              </a:spcBef>
              <a:spcAft>
                <a:spcPts val="1200"/>
              </a:spcAft>
              <a:buNone/>
            </a:pPr>
            <a:r>
              <a:rPr lang="en" sz="2000"/>
              <a:t>DO/DOES+SUBJECT+NOT+MAIN VERB+ OBJECT</a:t>
            </a:r>
            <a:endParaRPr sz="2000"/>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0" name="Shape 180"/>
        <p:cNvGrpSpPr/>
        <p:nvPr/>
      </p:nvGrpSpPr>
      <p:grpSpPr>
        <a:xfrm>
          <a:off x="0" y="0"/>
          <a:ext cx="0" cy="0"/>
          <a:chOff x="0" y="0"/>
          <a:chExt cx="0" cy="0"/>
        </a:xfrm>
      </p:grpSpPr>
      <p:sp>
        <p:nvSpPr>
          <p:cNvPr id="181" name="Google Shape;181;p21"/>
          <p:cNvSpPr txBox="1"/>
          <p:nvPr>
            <p:ph type="title"/>
          </p:nvPr>
        </p:nvSpPr>
        <p:spPr>
          <a:xfrm>
            <a:off x="1297500" y="393750"/>
            <a:ext cx="7038900" cy="9141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solidFill>
                  <a:srgbClr val="00FF00"/>
                </a:solidFill>
              </a:rPr>
              <a:t>ADVERBS USED IN PRESENT SIMPLE</a:t>
            </a:r>
            <a:endParaRPr>
              <a:solidFill>
                <a:srgbClr val="00FF00"/>
              </a:solidFill>
            </a:endParaRPr>
          </a:p>
        </p:txBody>
      </p:sp>
      <p:sp>
        <p:nvSpPr>
          <p:cNvPr id="182" name="Google Shape;182;p21"/>
          <p:cNvSpPr txBox="1"/>
          <p:nvPr>
            <p:ph idx="1" type="body"/>
          </p:nvPr>
        </p:nvSpPr>
        <p:spPr>
          <a:xfrm>
            <a:off x="1297500" y="1567550"/>
            <a:ext cx="7038900" cy="29112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sz="2300"/>
              <a:t>EVERYDAY, DAILY, OFTEN , ALWAYS, REGULARLY, PUNCTUALLY, RARELY, SOMETIMES, NEVER</a:t>
            </a:r>
            <a:endParaRPr sz="2300"/>
          </a:p>
          <a:p>
            <a:pPr indent="0" lvl="0" marL="0" rtl="0" algn="l">
              <a:spcBef>
                <a:spcPts val="1200"/>
              </a:spcBef>
              <a:spcAft>
                <a:spcPts val="0"/>
              </a:spcAft>
              <a:buNone/>
            </a:pPr>
            <a:r>
              <a:rPr lang="en" sz="2300">
                <a:solidFill>
                  <a:srgbClr val="00FF00"/>
                </a:solidFill>
              </a:rPr>
              <a:t>General truths and facts</a:t>
            </a:r>
            <a:endParaRPr sz="2300">
              <a:solidFill>
                <a:srgbClr val="00FF00"/>
              </a:solidFill>
            </a:endParaRPr>
          </a:p>
          <a:p>
            <a:pPr indent="0" lvl="0" marL="0" rtl="0" algn="l">
              <a:spcBef>
                <a:spcPts val="1200"/>
              </a:spcBef>
              <a:spcAft>
                <a:spcPts val="1200"/>
              </a:spcAft>
              <a:buNone/>
            </a:pPr>
            <a:r>
              <a:rPr lang="en" sz="2300">
                <a:solidFill>
                  <a:srgbClr val="00FF00"/>
                </a:solidFill>
              </a:rPr>
              <a:t>Regular and habitual events</a:t>
            </a:r>
            <a:endParaRPr sz="2300">
              <a:solidFill>
                <a:srgbClr val="00FF00"/>
              </a:solidFill>
            </a:endParaRPr>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Focus">
  <a:themeElements>
    <a:clrScheme name="Focus">
      <a:dk1>
        <a:srgbClr val="1B212C"/>
      </a:dk1>
      <a:lt1>
        <a:srgbClr val="FFFFFF"/>
      </a:lt1>
      <a:dk2>
        <a:srgbClr val="D9D9D9"/>
      </a:dk2>
      <a:lt2>
        <a:srgbClr val="82C7A5"/>
      </a:lt2>
      <a:accent1>
        <a:srgbClr val="0145AC"/>
      </a:accent1>
      <a:accent2>
        <a:srgbClr val="EECE1A"/>
      </a:accent2>
      <a:accent3>
        <a:srgbClr val="4E5567"/>
      </a:accent3>
      <a:accent4>
        <a:srgbClr val="F4D6AD"/>
      </a:accent4>
      <a:accent5>
        <a:srgbClr val="7890CD"/>
      </a:accent5>
      <a:accent6>
        <a:srgbClr val="F15E22"/>
      </a:accent6>
      <a:hlink>
        <a:srgbClr val="7890CD"/>
      </a:hlink>
      <a:folHlink>
        <a:srgbClr val="7890CD"/>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