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matic SC"/>
      <p:regular r:id="rId12"/>
      <p:bold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47fc7e3c0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47fc7e3c0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47fc7e3c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47fc7e3c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47fc7e3c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47fc7e3c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47fc7e3c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47fc7e3c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47fc7e3c0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47fc7e3c0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The Way of the world</a:t>
            </a:r>
            <a:endParaRPr i="1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By William Congreve</a:t>
            </a:r>
            <a:endParaRPr sz="3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Prologue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Congreve describes the poets as Fools. As he writes: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“</a:t>
            </a:r>
            <a:r>
              <a:rPr lang="en" sz="2300"/>
              <a:t>Of those few Fools, who with ill Stars are curs'd,Sure scribbling Fools, call'd Poets, fare the worst.”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He compares them to Cuckow bird which dotes upon other birds’ offsprings.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365750"/>
            <a:ext cx="8520600" cy="42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The writer puts his own case and pleads to the audience to judge  his play on the basis of its own value as a medium  of entertainment. He expresses his intention to not criticise any sort of people through his play. As he says: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“Satire, he thinks, you ought not to expect,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For so Reform'd a Town, who dares Correct?”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Personae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662950"/>
            <a:ext cx="8520600" cy="43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Fainall</a:t>
            </a:r>
            <a:r>
              <a:rPr lang="en" sz="2100"/>
              <a:t>, In Love with Mrs. Marwood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100"/>
              <a:t>Mirabell,</a:t>
            </a:r>
            <a:r>
              <a:rPr lang="en" sz="2100"/>
              <a:t> In Love with Mrs. Millamant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100"/>
              <a:t>Witwoud</a:t>
            </a:r>
            <a:r>
              <a:rPr lang="en" sz="2100"/>
              <a:t>, Follower of Mrs. Millamant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100"/>
              <a:t>Petulant</a:t>
            </a:r>
            <a:r>
              <a:rPr lang="en" sz="2100"/>
              <a:t>, Follower of Mrs. Millamant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S</a:t>
            </a:r>
            <a:r>
              <a:rPr b="1" lang="en" sz="2100"/>
              <a:t>ir Wilfull Witwoud</a:t>
            </a:r>
            <a:r>
              <a:rPr lang="en" sz="2100"/>
              <a:t>, Half Brother to Witwoud, and Nephew to Lady Wishfort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100"/>
              <a:t>Waitwell</a:t>
            </a:r>
            <a:r>
              <a:rPr lang="en" sz="2100"/>
              <a:t>, Servant to Mirabell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79950"/>
            <a:ext cx="8520600" cy="498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Lady Wishfort,</a:t>
            </a:r>
            <a:r>
              <a:rPr lang="en" sz="2000"/>
              <a:t> Enemy to Mirabell, for having falsely pretended Love to her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Mrs. Millamant,</a:t>
            </a:r>
            <a:r>
              <a:rPr lang="en" sz="2000"/>
              <a:t> A fine Lady, Niece to Lady Wishfort, and loves Mirabell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Mrs. Marwood,</a:t>
            </a:r>
            <a:r>
              <a:rPr lang="en" sz="2000"/>
              <a:t> Friend to Mr. Fainall, and likes Mirabell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Mrs. Fainall</a:t>
            </a:r>
            <a:r>
              <a:rPr lang="en" sz="2000"/>
              <a:t>, Daughter to Lady Wishfort, and Wife to Fainall, formerly Friend to Mirabell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/>
              <a:t>Foible,</a:t>
            </a:r>
            <a:r>
              <a:rPr lang="en" sz="2000"/>
              <a:t> Woman to Lady Wishfort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Mincing, Woman to Mrs. Millamant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I Scene I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Opening scene takes place in a chocolate house where Mirabell and Fainall are playing card game.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/>
              <a:t>Mirabell is losing at the game and reveals that he is not in good mood.</a:t>
            </a:r>
            <a:endParaRPr sz="2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100"/>
              <a:t>Many women and men characters are introduced through their conversation.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